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6"/>
  </p:notesMasterIdLst>
  <p:sldIdLst>
    <p:sldId id="256" r:id="rId2"/>
    <p:sldId id="258" r:id="rId3"/>
    <p:sldId id="261" r:id="rId4"/>
    <p:sldId id="260" r:id="rId5"/>
    <p:sldId id="291" r:id="rId6"/>
    <p:sldId id="292" r:id="rId7"/>
    <p:sldId id="293" r:id="rId8"/>
    <p:sldId id="294" r:id="rId9"/>
    <p:sldId id="295" r:id="rId10"/>
    <p:sldId id="262" r:id="rId11"/>
    <p:sldId id="296" r:id="rId12"/>
    <p:sldId id="297" r:id="rId13"/>
    <p:sldId id="301" r:id="rId14"/>
    <p:sldId id="302" r:id="rId15"/>
    <p:sldId id="303" r:id="rId16"/>
    <p:sldId id="304" r:id="rId17"/>
    <p:sldId id="305" r:id="rId18"/>
    <p:sldId id="298" r:id="rId19"/>
    <p:sldId id="306" r:id="rId20"/>
    <p:sldId id="307" r:id="rId21"/>
    <p:sldId id="300" r:id="rId22"/>
    <p:sldId id="308" r:id="rId23"/>
    <p:sldId id="309" r:id="rId24"/>
    <p:sldId id="299" r:id="rId25"/>
  </p:sldIdLst>
  <p:sldSz cx="9144000" cy="5143500" type="screen16x9"/>
  <p:notesSz cx="6858000" cy="9144000"/>
  <p:embeddedFontLst>
    <p:embeddedFont>
      <p:font typeface="Jua" pitchFamily="2" charset="-127"/>
      <p:regular r:id="rId27"/>
    </p:embeddedFont>
    <p:embeddedFont>
      <p:font typeface="Prompt" pitchFamily="2" charset="-34"/>
      <p:regular r:id="rId28"/>
      <p:bold r:id="rId29"/>
      <p:italic r:id="rId30"/>
      <p:boldItalic r:id="rId31"/>
    </p:embeddedFont>
    <p:embeddedFont>
      <p:font typeface="Prompt Black" panose="020B0604020202020204" pitchFamily="34" charset="0"/>
      <p:bold r:id="rId32"/>
      <p:italic r:id="rId33"/>
      <p:boldItalic r:id="rId34"/>
    </p:embeddedFont>
    <p:embeddedFont>
      <p:font typeface="Raleway Black" panose="020F0502020204030204" pitchFamily="34" charset="0"/>
      <p:bold r:id="rId35"/>
      <p:italic r:id="rId36"/>
      <p:boldItalic r:id="rId37"/>
    </p:embeddedFont>
    <p:embeddedFont>
      <p:font typeface="Work Sans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E513747-D646-4E6B-B59D-148712A13839}">
  <a:tblStyle styleId="{1E513747-D646-4E6B-B59D-148712A138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7" name="Google Shape;1163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8" name="Google Shape;1163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1901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6" name="Google Shape;15916;gec46e49b2b_0_3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7" name="Google Shape;15917;gec46e49b2b_0_3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59933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59164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3342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8955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13094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7158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9" name="Google Shape;15979;gec46e49b2b_0_3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0" name="Google Shape;15980;gec46e49b2b_0_3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7946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054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3" name="Google Shape;11653;ge8eb13a671_0_28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4" name="Google Shape;11654;ge8eb13a671_0_28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8978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0" name="Google Shape;15860;gec46e49b2b_0_3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1" name="Google Shape;15861;gec46e49b2b_0_3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24710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7581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ec46e49b2b_0_3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ec46e49b2b_0_3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90462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2" name="Google Shape;16032;gb1fa4ddd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3" name="Google Shape;16033;gb1fa4ddd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3053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4" name="Google Shape;11694;gec46e49b2b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5" name="Google Shape;11695;gec46e49b2b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8" name="Google Shape;11688;gec46e49e00_3_26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9" name="Google Shape;11689;gec46e49e00_3_26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6" name="Google Shape;11806;gec46e49b2b_0_3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7" name="Google Shape;11807;gec46e49b2b_0_3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5672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8" name="Google Shape;11688;gec46e49e00_3_26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9" name="Google Shape;11689;gec46e49e00_3_26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3419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8" name="Google Shape;11688;gec46e49e00_3_26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9" name="Google Shape;11689;gec46e49e00_3_26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66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8" name="Google Shape;11688;gec46e49e00_3_26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9" name="Google Shape;11689;gec46e49e00_3_26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69496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0" name="Google Shape;15860;gec46e49b2b_0_3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1" name="Google Shape;15861;gec46e49b2b_0_3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80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sp>
          <p:nvSpPr>
            <p:cNvPr id="10" name="Google Shape;10;p2"/>
            <p:cNvSpPr/>
            <p:nvPr/>
          </p:nvSpPr>
          <p:spPr>
            <a:xfrm>
              <a:off x="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81001" y="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81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6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2000" y="75929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43000" y="31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143000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374919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374919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06838" y="31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06838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606838" y="75929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1000" y="37980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6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143000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374919" y="37980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838756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242350" y="300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07119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57146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7173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57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530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2032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53150" y="759292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38756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838756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242350" y="379791"/>
              <a:ext cx="32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242350" y="759282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57092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57092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57092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071190" y="31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071190" y="75929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7146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71460" y="37980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07173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07173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57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572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953000" y="379802"/>
              <a:ext cx="2502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9530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203200" y="312"/>
              <a:ext cx="2502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2032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4531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4531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1716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171650" y="300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171650" y="759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890150" y="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901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3742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374250" y="250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271150" y="300"/>
              <a:ext cx="588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271150" y="759300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858600" y="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858600" y="759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55250" y="379775"/>
              <a:ext cx="38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755200" y="25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8901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271150" y="3797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858600" y="3797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83742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8755200" y="75930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0" y="1138831"/>
              <a:ext cx="3810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81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6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374919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606838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43000" y="1138831"/>
              <a:ext cx="2319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57146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453150" y="1138831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838756" y="1138831"/>
              <a:ext cx="2319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242350" y="1138823"/>
              <a:ext cx="32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70920" y="1138831"/>
              <a:ext cx="5004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07119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071730" y="1138831"/>
              <a:ext cx="5004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57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953000" y="1138831"/>
              <a:ext cx="2502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2032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71650" y="1138835"/>
              <a:ext cx="7185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8901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83742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7271150" y="1138835"/>
              <a:ext cx="588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858600" y="1138835"/>
              <a:ext cx="5157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8755200" y="1138835"/>
              <a:ext cx="38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81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6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374919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606838" y="1307143"/>
              <a:ext cx="2319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143000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57146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453150" y="1307143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838756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242350" y="1307135"/>
              <a:ext cx="32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57092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071190" y="1307143"/>
              <a:ext cx="5004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07173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57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9530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203200" y="1307143"/>
              <a:ext cx="2502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171650" y="1307151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8901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83742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7271150" y="1307151"/>
              <a:ext cx="5889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7858600" y="1307151"/>
              <a:ext cx="515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8755200" y="1307151"/>
              <a:ext cx="38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81000" y="1662662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76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374919" y="1662662"/>
              <a:ext cx="2319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606838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143000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571460" y="1662662"/>
              <a:ext cx="5004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5453150" y="1662662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838756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242350" y="1662655"/>
              <a:ext cx="32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570920" y="1662662"/>
              <a:ext cx="5004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07119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07173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57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953000" y="1662662"/>
              <a:ext cx="2502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203200" y="1662662"/>
              <a:ext cx="2502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171650" y="1662683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890150" y="1662683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8374250" y="1662683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7271150" y="1662683"/>
              <a:ext cx="588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7858600" y="1662683"/>
              <a:ext cx="515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8755200" y="1662683"/>
              <a:ext cx="38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81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762000" y="2625081"/>
              <a:ext cx="3810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374919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606838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143000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57146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453150" y="2625081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838756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242350" y="2625077"/>
              <a:ext cx="3288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57092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07119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071730" y="2625081"/>
              <a:ext cx="5004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57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9530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2032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171650" y="2625092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8901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83742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271150" y="2625092"/>
              <a:ext cx="588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7858600" y="2625092"/>
              <a:ext cx="515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8755200" y="2625092"/>
              <a:ext cx="38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81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76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374919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606838" y="3089829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143000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57146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453150" y="30898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838756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242350" y="3089826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57092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071190" y="3089829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07173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57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9530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203200" y="3089829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171650" y="30898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890150" y="3089832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83742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7271150" y="30898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7858600" y="30898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8755200" y="30898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81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762000" y="32212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374919" y="32212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606838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143000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571460" y="3221254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453150" y="32212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838756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42350" y="32212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57092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307119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07173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57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953000" y="3221254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52032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171650" y="3221257"/>
              <a:ext cx="7185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8901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83742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7271150" y="32212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858600" y="3221257"/>
              <a:ext cx="5157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8755200" y="32212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0" y="33526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81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76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374919" y="33526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606838" y="33526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143000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57146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453150" y="3352654"/>
              <a:ext cx="7185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838756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2242350" y="3352652"/>
              <a:ext cx="3288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257092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07119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07173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572000" y="33526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9530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2032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171650" y="33526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901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83742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7271150" y="33526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7858600" y="33526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8755200" y="33526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381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6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374919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606838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143000" y="3484129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357146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453150" y="34841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38756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2242350" y="3484127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257092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07119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07173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57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953000" y="3484129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2032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6171650" y="34841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8901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8374250" y="3484132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7271150" y="34841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7858600" y="34841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8755200" y="34841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81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76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1374919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1606838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1143000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57146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453150" y="3615466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838756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242350" y="3615465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57092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071190" y="3615466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407173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57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49530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2032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171650" y="36154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8901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83742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7271150" y="36154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7858600" y="36154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8755200" y="36154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81000" y="4151758"/>
              <a:ext cx="3810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76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374919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1606838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1143000" y="4151758"/>
              <a:ext cx="2319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57146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5453150" y="4151758"/>
              <a:ext cx="7185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1838756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242350" y="4151758"/>
              <a:ext cx="32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570920" y="4151758"/>
              <a:ext cx="5004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07119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4071730" y="4151758"/>
              <a:ext cx="5004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457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49530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2032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171650" y="4151770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8901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83742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7271150" y="4151770"/>
              <a:ext cx="588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7858600" y="4151770"/>
              <a:ext cx="515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8755200" y="4151770"/>
              <a:ext cx="3888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0" y="4659472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81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762000" y="4659472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374919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1606838" y="4659472"/>
              <a:ext cx="2319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1143000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3571460" y="4659472"/>
              <a:ext cx="5004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5453150" y="4659472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838756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242350" y="4659474"/>
              <a:ext cx="32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57092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307119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07173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57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953000" y="4659472"/>
              <a:ext cx="2502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52032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171650" y="4659483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890150" y="4659483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8374250" y="4659483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7271150" y="4659483"/>
              <a:ext cx="588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7858600" y="4659483"/>
              <a:ext cx="515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8755200" y="4659483"/>
              <a:ext cx="38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071737" y="37979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071737" y="30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071737" y="75928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071737" y="1138820"/>
              <a:ext cx="1707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071737" y="1307131"/>
              <a:ext cx="170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071737" y="1662650"/>
              <a:ext cx="170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071737" y="2625069"/>
              <a:ext cx="170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071737" y="3089818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071737" y="3221243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071737" y="3352643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071737" y="3484118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071737" y="3615454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071737" y="4151749"/>
              <a:ext cx="170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071737" y="4659461"/>
              <a:ext cx="170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071737" y="3992112"/>
              <a:ext cx="1707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381000" y="3992115"/>
              <a:ext cx="3810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76200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374919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1606838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143000" y="3992115"/>
              <a:ext cx="2319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57146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5453150" y="3992115"/>
              <a:ext cx="7185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1838756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242350" y="3992115"/>
              <a:ext cx="3288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570920" y="3992115"/>
              <a:ext cx="5004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307119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071730" y="3992115"/>
              <a:ext cx="5004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57200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953000" y="3992115"/>
              <a:ext cx="2502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5203200" y="3992115"/>
              <a:ext cx="2502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171650" y="3992125"/>
              <a:ext cx="7185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8374250" y="3992119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7271150" y="3992119"/>
              <a:ext cx="5889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7858600" y="3992119"/>
              <a:ext cx="5157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8755200" y="3992119"/>
              <a:ext cx="3888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890175" y="399212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2"/>
          <p:cNvSpPr/>
          <p:nvPr/>
        </p:nvSpPr>
        <p:spPr>
          <a:xfrm>
            <a:off x="0" y="1138813"/>
            <a:ext cx="9144000" cy="26520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"/>
          <p:cNvSpPr txBox="1">
            <a:spLocks noGrp="1"/>
          </p:cNvSpPr>
          <p:nvPr>
            <p:ph type="subTitle" idx="1"/>
          </p:nvPr>
        </p:nvSpPr>
        <p:spPr>
          <a:xfrm>
            <a:off x="6890100" y="380025"/>
            <a:ext cx="1866300" cy="377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rompt"/>
              <a:buNone/>
              <a:defRPr>
                <a:solidFill>
                  <a:schemeClr val="accent5"/>
                </a:solidFill>
                <a:latin typeface="Prompt Black"/>
                <a:ea typeface="Prompt Black"/>
                <a:cs typeface="Prompt Black"/>
                <a:sym typeface="Promp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Prompt"/>
              <a:buNone/>
              <a:defRPr b="1">
                <a:latin typeface="Prompt"/>
                <a:ea typeface="Prompt"/>
                <a:cs typeface="Prompt"/>
                <a:sym typeface="Promp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rompt"/>
              <a:buNone/>
              <a:defRPr b="1">
                <a:latin typeface="Prompt"/>
                <a:ea typeface="Prompt"/>
                <a:cs typeface="Prompt"/>
                <a:sym typeface="Promp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rompt"/>
              <a:buNone/>
              <a:defRPr b="1">
                <a:latin typeface="Prompt"/>
                <a:ea typeface="Prompt"/>
                <a:cs typeface="Prompt"/>
                <a:sym typeface="Promp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rompt"/>
              <a:buNone/>
              <a:defRPr b="1">
                <a:latin typeface="Prompt"/>
                <a:ea typeface="Prompt"/>
                <a:cs typeface="Prompt"/>
                <a:sym typeface="Promp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rompt"/>
              <a:buNone/>
              <a:defRPr b="1">
                <a:latin typeface="Prompt"/>
                <a:ea typeface="Prompt"/>
                <a:cs typeface="Prompt"/>
                <a:sym typeface="Promp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rompt"/>
              <a:buNone/>
              <a:defRPr b="1">
                <a:latin typeface="Prompt"/>
                <a:ea typeface="Prompt"/>
                <a:cs typeface="Prompt"/>
                <a:sym typeface="Promp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rompt"/>
              <a:buNone/>
              <a:defRPr b="1">
                <a:latin typeface="Prompt"/>
                <a:ea typeface="Prompt"/>
                <a:cs typeface="Prompt"/>
                <a:sym typeface="Promp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rompt"/>
              <a:buNone/>
              <a:defRPr b="1">
                <a:latin typeface="Prompt"/>
                <a:ea typeface="Prompt"/>
                <a:cs typeface="Prompt"/>
                <a:sym typeface="Prompt"/>
              </a:defRPr>
            </a:lvl9pPr>
          </a:lstStyle>
          <a:p>
            <a:endParaRPr/>
          </a:p>
        </p:txBody>
      </p:sp>
      <p:sp>
        <p:nvSpPr>
          <p:cNvPr id="357" name="Google Shape;357;p2"/>
          <p:cNvSpPr txBox="1">
            <a:spLocks noGrp="1"/>
          </p:cNvSpPr>
          <p:nvPr>
            <p:ph type="subTitle" idx="2"/>
          </p:nvPr>
        </p:nvSpPr>
        <p:spPr>
          <a:xfrm rot="-444">
            <a:off x="2242350" y="3788453"/>
            <a:ext cx="4647900" cy="3630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8" name="Google Shape;358;p2"/>
          <p:cNvSpPr txBox="1">
            <a:spLocks noGrp="1"/>
          </p:cNvSpPr>
          <p:nvPr>
            <p:ph type="ctrTitle"/>
          </p:nvPr>
        </p:nvSpPr>
        <p:spPr>
          <a:xfrm>
            <a:off x="1312200" y="1447650"/>
            <a:ext cx="6659100" cy="15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9F1"/>
              </a:buClr>
              <a:buSzPts val="5200"/>
              <a:buNone/>
              <a:defRPr sz="5500">
                <a:solidFill>
                  <a:schemeClr val="accent6"/>
                </a:solidFill>
                <a:latin typeface="Prompt Black"/>
                <a:ea typeface="Prompt Black"/>
                <a:cs typeface="Prompt Black"/>
                <a:sym typeface="Promp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2"/>
          <p:cNvSpPr txBox="1">
            <a:spLocks noGrp="1"/>
          </p:cNvSpPr>
          <p:nvPr>
            <p:ph type="subTitle" idx="3"/>
          </p:nvPr>
        </p:nvSpPr>
        <p:spPr>
          <a:xfrm>
            <a:off x="2269600" y="3180750"/>
            <a:ext cx="46275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5"/>
                </a:solidFill>
                <a:latin typeface="Prompt Black"/>
                <a:ea typeface="Prompt Black"/>
                <a:cs typeface="Prompt Black"/>
                <a:sym typeface="Promp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4">
    <p:spTree>
      <p:nvGrpSpPr>
        <p:cNvPr id="1" name="Shape 4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5" name="Google Shape;4605;p17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grpSp>
          <p:nvGrpSpPr>
            <p:cNvPr id="4606" name="Google Shape;4606;p17"/>
            <p:cNvGrpSpPr/>
            <p:nvPr/>
          </p:nvGrpSpPr>
          <p:grpSpPr>
            <a:xfrm>
              <a:off x="0" y="0"/>
              <a:ext cx="9144050" cy="5143383"/>
              <a:chOff x="0" y="0"/>
              <a:chExt cx="9144050" cy="5143383"/>
            </a:xfrm>
          </p:grpSpPr>
          <p:grpSp>
            <p:nvGrpSpPr>
              <p:cNvPr id="4607" name="Google Shape;4607;p17"/>
              <p:cNvGrpSpPr/>
              <p:nvPr/>
            </p:nvGrpSpPr>
            <p:grpSpPr>
              <a:xfrm>
                <a:off x="0" y="0"/>
                <a:ext cx="9144050" cy="5143383"/>
                <a:chOff x="0" y="0"/>
                <a:chExt cx="9144050" cy="5143383"/>
              </a:xfrm>
            </p:grpSpPr>
            <p:sp>
              <p:nvSpPr>
                <p:cNvPr id="4608" name="Google Shape;4608;p17"/>
                <p:cNvSpPr/>
                <p:nvPr/>
              </p:nvSpPr>
              <p:spPr>
                <a:xfrm>
                  <a:off x="0" y="312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9" name="Google Shape;4609;p17"/>
                <p:cNvSpPr/>
                <p:nvPr/>
              </p:nvSpPr>
              <p:spPr>
                <a:xfrm>
                  <a:off x="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0" name="Google Shape;4610;p17"/>
                <p:cNvSpPr/>
                <p:nvPr/>
              </p:nvSpPr>
              <p:spPr>
                <a:xfrm>
                  <a:off x="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1" name="Google Shape;4611;p17"/>
                <p:cNvSpPr/>
                <p:nvPr/>
              </p:nvSpPr>
              <p:spPr>
                <a:xfrm>
                  <a:off x="381001" y="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2" name="Google Shape;4612;p17"/>
                <p:cNvSpPr/>
                <p:nvPr/>
              </p:nvSpPr>
              <p:spPr>
                <a:xfrm>
                  <a:off x="381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3" name="Google Shape;4613;p17"/>
                <p:cNvSpPr/>
                <p:nvPr/>
              </p:nvSpPr>
              <p:spPr>
                <a:xfrm>
                  <a:off x="762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4" name="Google Shape;4614;p17"/>
                <p:cNvSpPr/>
                <p:nvPr/>
              </p:nvSpPr>
              <p:spPr>
                <a:xfrm>
                  <a:off x="762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5" name="Google Shape;4615;p17"/>
                <p:cNvSpPr/>
                <p:nvPr/>
              </p:nvSpPr>
              <p:spPr>
                <a:xfrm>
                  <a:off x="1143000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6" name="Google Shape;4616;p17"/>
                <p:cNvSpPr/>
                <p:nvPr/>
              </p:nvSpPr>
              <p:spPr>
                <a:xfrm>
                  <a:off x="1143000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7" name="Google Shape;4617;p17"/>
                <p:cNvSpPr/>
                <p:nvPr/>
              </p:nvSpPr>
              <p:spPr>
                <a:xfrm>
                  <a:off x="1374919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8" name="Google Shape;4618;p17"/>
                <p:cNvSpPr/>
                <p:nvPr/>
              </p:nvSpPr>
              <p:spPr>
                <a:xfrm>
                  <a:off x="1374919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9" name="Google Shape;4619;p17"/>
                <p:cNvSpPr/>
                <p:nvPr/>
              </p:nvSpPr>
              <p:spPr>
                <a:xfrm>
                  <a:off x="1606838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0" name="Google Shape;4620;p17"/>
                <p:cNvSpPr/>
                <p:nvPr/>
              </p:nvSpPr>
              <p:spPr>
                <a:xfrm>
                  <a:off x="1606838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1" name="Google Shape;4621;p17"/>
                <p:cNvSpPr/>
                <p:nvPr/>
              </p:nvSpPr>
              <p:spPr>
                <a:xfrm>
                  <a:off x="1606838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2" name="Google Shape;4622;p17"/>
                <p:cNvSpPr/>
                <p:nvPr/>
              </p:nvSpPr>
              <p:spPr>
                <a:xfrm>
                  <a:off x="381000" y="379802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3" name="Google Shape;4623;p17"/>
                <p:cNvSpPr/>
                <p:nvPr/>
              </p:nvSpPr>
              <p:spPr>
                <a:xfrm>
                  <a:off x="76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4" name="Google Shape;4624;p17"/>
                <p:cNvSpPr/>
                <p:nvPr/>
              </p:nvSpPr>
              <p:spPr>
                <a:xfrm>
                  <a:off x="1143000" y="75929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5" name="Google Shape;4625;p17"/>
                <p:cNvSpPr/>
                <p:nvPr/>
              </p:nvSpPr>
              <p:spPr>
                <a:xfrm>
                  <a:off x="1374919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6" name="Google Shape;4626;p17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7" name="Google Shape;4627;p17"/>
                <p:cNvSpPr/>
                <p:nvPr/>
              </p:nvSpPr>
              <p:spPr>
                <a:xfrm>
                  <a:off x="2242350" y="300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8" name="Google Shape;4628;p17"/>
                <p:cNvSpPr/>
                <p:nvPr/>
              </p:nvSpPr>
              <p:spPr>
                <a:xfrm>
                  <a:off x="307119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9" name="Google Shape;4629;p17"/>
                <p:cNvSpPr/>
                <p:nvPr/>
              </p:nvSpPr>
              <p:spPr>
                <a:xfrm>
                  <a:off x="357146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0" name="Google Shape;4630;p17"/>
                <p:cNvSpPr/>
                <p:nvPr/>
              </p:nvSpPr>
              <p:spPr>
                <a:xfrm>
                  <a:off x="407173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1" name="Google Shape;4631;p17"/>
                <p:cNvSpPr/>
                <p:nvPr/>
              </p:nvSpPr>
              <p:spPr>
                <a:xfrm>
                  <a:off x="4572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2" name="Google Shape;4632;p17"/>
                <p:cNvSpPr/>
                <p:nvPr/>
              </p:nvSpPr>
              <p:spPr>
                <a:xfrm>
                  <a:off x="4953000" y="312"/>
                  <a:ext cx="2502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3" name="Google Shape;4633;p17"/>
                <p:cNvSpPr/>
                <p:nvPr/>
              </p:nvSpPr>
              <p:spPr>
                <a:xfrm>
                  <a:off x="5203200" y="37980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4" name="Google Shape;4634;p17"/>
                <p:cNvSpPr/>
                <p:nvPr/>
              </p:nvSpPr>
              <p:spPr>
                <a:xfrm>
                  <a:off x="5453150" y="759292"/>
                  <a:ext cx="7185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5" name="Google Shape;4635;p17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6" name="Google Shape;4636;p17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7" name="Google Shape;4637;p17"/>
                <p:cNvSpPr/>
                <p:nvPr/>
              </p:nvSpPr>
              <p:spPr>
                <a:xfrm>
                  <a:off x="2242350" y="379791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8" name="Google Shape;4638;p17"/>
                <p:cNvSpPr/>
                <p:nvPr/>
              </p:nvSpPr>
              <p:spPr>
                <a:xfrm>
                  <a:off x="2242350" y="759282"/>
                  <a:ext cx="3288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9" name="Google Shape;4639;p17"/>
                <p:cNvSpPr/>
                <p:nvPr/>
              </p:nvSpPr>
              <p:spPr>
                <a:xfrm>
                  <a:off x="257092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0" name="Google Shape;4640;p17"/>
                <p:cNvSpPr/>
                <p:nvPr/>
              </p:nvSpPr>
              <p:spPr>
                <a:xfrm>
                  <a:off x="257092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1" name="Google Shape;4641;p17"/>
                <p:cNvSpPr/>
                <p:nvPr/>
              </p:nvSpPr>
              <p:spPr>
                <a:xfrm>
                  <a:off x="2570845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2" name="Google Shape;4642;p17"/>
                <p:cNvSpPr/>
                <p:nvPr/>
              </p:nvSpPr>
              <p:spPr>
                <a:xfrm>
                  <a:off x="3071190" y="312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3" name="Google Shape;4643;p17"/>
                <p:cNvSpPr/>
                <p:nvPr/>
              </p:nvSpPr>
              <p:spPr>
                <a:xfrm>
                  <a:off x="307119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4" name="Google Shape;4644;p17"/>
                <p:cNvSpPr/>
                <p:nvPr/>
              </p:nvSpPr>
              <p:spPr>
                <a:xfrm>
                  <a:off x="357146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5" name="Google Shape;4645;p17"/>
                <p:cNvSpPr/>
                <p:nvPr/>
              </p:nvSpPr>
              <p:spPr>
                <a:xfrm>
                  <a:off x="357146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6" name="Google Shape;4646;p17"/>
                <p:cNvSpPr/>
                <p:nvPr/>
              </p:nvSpPr>
              <p:spPr>
                <a:xfrm>
                  <a:off x="407173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7" name="Google Shape;4647;p17"/>
                <p:cNvSpPr/>
                <p:nvPr/>
              </p:nvSpPr>
              <p:spPr>
                <a:xfrm>
                  <a:off x="407173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8" name="Google Shape;4648;p17"/>
                <p:cNvSpPr/>
                <p:nvPr/>
              </p:nvSpPr>
              <p:spPr>
                <a:xfrm>
                  <a:off x="457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9" name="Google Shape;4649;p17"/>
                <p:cNvSpPr/>
                <p:nvPr/>
              </p:nvSpPr>
              <p:spPr>
                <a:xfrm>
                  <a:off x="4572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0" name="Google Shape;4650;p17"/>
                <p:cNvSpPr/>
                <p:nvPr/>
              </p:nvSpPr>
              <p:spPr>
                <a:xfrm>
                  <a:off x="4953000" y="37980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1" name="Google Shape;4651;p17"/>
                <p:cNvSpPr/>
                <p:nvPr/>
              </p:nvSpPr>
              <p:spPr>
                <a:xfrm>
                  <a:off x="4953000" y="75929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2" name="Google Shape;4652;p17"/>
                <p:cNvSpPr/>
                <p:nvPr/>
              </p:nvSpPr>
              <p:spPr>
                <a:xfrm>
                  <a:off x="5203200" y="31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3" name="Google Shape;4653;p17"/>
                <p:cNvSpPr/>
                <p:nvPr/>
              </p:nvSpPr>
              <p:spPr>
                <a:xfrm>
                  <a:off x="5203200" y="75929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4" name="Google Shape;4654;p17"/>
                <p:cNvSpPr/>
                <p:nvPr/>
              </p:nvSpPr>
              <p:spPr>
                <a:xfrm>
                  <a:off x="5453150" y="3797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5" name="Google Shape;4655;p17"/>
                <p:cNvSpPr/>
                <p:nvPr/>
              </p:nvSpPr>
              <p:spPr>
                <a:xfrm>
                  <a:off x="5453150" y="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6" name="Google Shape;4656;p17"/>
                <p:cNvSpPr/>
                <p:nvPr/>
              </p:nvSpPr>
              <p:spPr>
                <a:xfrm>
                  <a:off x="6171650" y="3797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7" name="Google Shape;4657;p17"/>
                <p:cNvSpPr/>
                <p:nvPr/>
              </p:nvSpPr>
              <p:spPr>
                <a:xfrm>
                  <a:off x="6171650" y="300"/>
                  <a:ext cx="7185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8" name="Google Shape;4658;p17"/>
                <p:cNvSpPr/>
                <p:nvPr/>
              </p:nvSpPr>
              <p:spPr>
                <a:xfrm>
                  <a:off x="6171650" y="759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9" name="Google Shape;4659;p17"/>
                <p:cNvSpPr/>
                <p:nvPr/>
              </p:nvSpPr>
              <p:spPr>
                <a:xfrm>
                  <a:off x="6890150" y="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0" name="Google Shape;4660;p17"/>
                <p:cNvSpPr/>
                <p:nvPr/>
              </p:nvSpPr>
              <p:spPr>
                <a:xfrm>
                  <a:off x="68901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1" name="Google Shape;4661;p17"/>
                <p:cNvSpPr/>
                <p:nvPr/>
              </p:nvSpPr>
              <p:spPr>
                <a:xfrm>
                  <a:off x="83742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2" name="Google Shape;4662;p17"/>
                <p:cNvSpPr/>
                <p:nvPr/>
              </p:nvSpPr>
              <p:spPr>
                <a:xfrm>
                  <a:off x="8374250" y="25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3" name="Google Shape;4663;p17"/>
                <p:cNvSpPr/>
                <p:nvPr/>
              </p:nvSpPr>
              <p:spPr>
                <a:xfrm>
                  <a:off x="7271150" y="300"/>
                  <a:ext cx="588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4" name="Google Shape;4664;p17"/>
                <p:cNvSpPr/>
                <p:nvPr/>
              </p:nvSpPr>
              <p:spPr>
                <a:xfrm>
                  <a:off x="7271150" y="759300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5" name="Google Shape;4665;p17"/>
                <p:cNvSpPr/>
                <p:nvPr/>
              </p:nvSpPr>
              <p:spPr>
                <a:xfrm>
                  <a:off x="7858600" y="300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6" name="Google Shape;4666;p17"/>
                <p:cNvSpPr/>
                <p:nvPr/>
              </p:nvSpPr>
              <p:spPr>
                <a:xfrm>
                  <a:off x="7858600" y="759300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7" name="Google Shape;4667;p17"/>
                <p:cNvSpPr/>
                <p:nvPr/>
              </p:nvSpPr>
              <p:spPr>
                <a:xfrm>
                  <a:off x="8755250" y="379775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8" name="Google Shape;4668;p17"/>
                <p:cNvSpPr/>
                <p:nvPr/>
              </p:nvSpPr>
              <p:spPr>
                <a:xfrm>
                  <a:off x="8755200" y="250"/>
                  <a:ext cx="3888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9" name="Google Shape;4669;p17"/>
                <p:cNvSpPr/>
                <p:nvPr/>
              </p:nvSpPr>
              <p:spPr>
                <a:xfrm>
                  <a:off x="6890150" y="3797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0" name="Google Shape;4670;p17"/>
                <p:cNvSpPr/>
                <p:nvPr/>
              </p:nvSpPr>
              <p:spPr>
                <a:xfrm>
                  <a:off x="7271150" y="379775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1" name="Google Shape;4671;p17"/>
                <p:cNvSpPr/>
                <p:nvPr/>
              </p:nvSpPr>
              <p:spPr>
                <a:xfrm>
                  <a:off x="7858600" y="379775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2" name="Google Shape;4672;p17"/>
                <p:cNvSpPr/>
                <p:nvPr/>
              </p:nvSpPr>
              <p:spPr>
                <a:xfrm>
                  <a:off x="8374250" y="379775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3" name="Google Shape;4673;p17"/>
                <p:cNvSpPr/>
                <p:nvPr/>
              </p:nvSpPr>
              <p:spPr>
                <a:xfrm>
                  <a:off x="8755200" y="759300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4" name="Google Shape;4674;p17"/>
                <p:cNvSpPr/>
                <p:nvPr/>
              </p:nvSpPr>
              <p:spPr>
                <a:xfrm>
                  <a:off x="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5" name="Google Shape;4675;p17"/>
                <p:cNvSpPr/>
                <p:nvPr/>
              </p:nvSpPr>
              <p:spPr>
                <a:xfrm>
                  <a:off x="381000" y="1138831"/>
                  <a:ext cx="3810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6" name="Google Shape;4676;p17"/>
                <p:cNvSpPr/>
                <p:nvPr/>
              </p:nvSpPr>
              <p:spPr>
                <a:xfrm>
                  <a:off x="762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7" name="Google Shape;4677;p17"/>
                <p:cNvSpPr/>
                <p:nvPr/>
              </p:nvSpPr>
              <p:spPr>
                <a:xfrm>
                  <a:off x="1374919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8" name="Google Shape;4678;p17"/>
                <p:cNvSpPr/>
                <p:nvPr/>
              </p:nvSpPr>
              <p:spPr>
                <a:xfrm>
                  <a:off x="1606838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9" name="Google Shape;4679;p17"/>
                <p:cNvSpPr/>
                <p:nvPr/>
              </p:nvSpPr>
              <p:spPr>
                <a:xfrm>
                  <a:off x="1143000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0" name="Google Shape;4680;p17"/>
                <p:cNvSpPr/>
                <p:nvPr/>
              </p:nvSpPr>
              <p:spPr>
                <a:xfrm>
                  <a:off x="357146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1" name="Google Shape;4681;p17"/>
                <p:cNvSpPr/>
                <p:nvPr/>
              </p:nvSpPr>
              <p:spPr>
                <a:xfrm>
                  <a:off x="5453150" y="1138831"/>
                  <a:ext cx="7185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2" name="Google Shape;4682;p17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3" name="Google Shape;4683;p17"/>
                <p:cNvSpPr/>
                <p:nvPr/>
              </p:nvSpPr>
              <p:spPr>
                <a:xfrm>
                  <a:off x="2242350" y="1138823"/>
                  <a:ext cx="3288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4" name="Google Shape;4684;p17"/>
                <p:cNvSpPr/>
                <p:nvPr/>
              </p:nvSpPr>
              <p:spPr>
                <a:xfrm>
                  <a:off x="257092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5" name="Google Shape;4685;p17"/>
                <p:cNvSpPr/>
                <p:nvPr/>
              </p:nvSpPr>
              <p:spPr>
                <a:xfrm>
                  <a:off x="307119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6" name="Google Shape;4686;p17"/>
                <p:cNvSpPr/>
                <p:nvPr/>
              </p:nvSpPr>
              <p:spPr>
                <a:xfrm>
                  <a:off x="407173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7" name="Google Shape;4687;p17"/>
                <p:cNvSpPr/>
                <p:nvPr/>
              </p:nvSpPr>
              <p:spPr>
                <a:xfrm>
                  <a:off x="4572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8" name="Google Shape;4688;p17"/>
                <p:cNvSpPr/>
                <p:nvPr/>
              </p:nvSpPr>
              <p:spPr>
                <a:xfrm>
                  <a:off x="4953000" y="1138831"/>
                  <a:ext cx="2502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89" name="Google Shape;4689;p17"/>
                <p:cNvSpPr/>
                <p:nvPr/>
              </p:nvSpPr>
              <p:spPr>
                <a:xfrm>
                  <a:off x="5203200" y="1138831"/>
                  <a:ext cx="2502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0" name="Google Shape;4690;p17"/>
                <p:cNvSpPr/>
                <p:nvPr/>
              </p:nvSpPr>
              <p:spPr>
                <a:xfrm>
                  <a:off x="6171650" y="1138835"/>
                  <a:ext cx="7185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1" name="Google Shape;4691;p17"/>
                <p:cNvSpPr/>
                <p:nvPr/>
              </p:nvSpPr>
              <p:spPr>
                <a:xfrm>
                  <a:off x="68901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2" name="Google Shape;4692;p17"/>
                <p:cNvSpPr/>
                <p:nvPr/>
              </p:nvSpPr>
              <p:spPr>
                <a:xfrm>
                  <a:off x="83742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3" name="Google Shape;4693;p17"/>
                <p:cNvSpPr/>
                <p:nvPr/>
              </p:nvSpPr>
              <p:spPr>
                <a:xfrm>
                  <a:off x="7271150" y="1138835"/>
                  <a:ext cx="588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4" name="Google Shape;4694;p17"/>
                <p:cNvSpPr/>
                <p:nvPr/>
              </p:nvSpPr>
              <p:spPr>
                <a:xfrm>
                  <a:off x="7858600" y="1138835"/>
                  <a:ext cx="5157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5" name="Google Shape;4695;p17"/>
                <p:cNvSpPr/>
                <p:nvPr/>
              </p:nvSpPr>
              <p:spPr>
                <a:xfrm>
                  <a:off x="8755200" y="1138835"/>
                  <a:ext cx="3888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6" name="Google Shape;4696;p17"/>
                <p:cNvSpPr/>
                <p:nvPr/>
              </p:nvSpPr>
              <p:spPr>
                <a:xfrm>
                  <a:off x="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7" name="Google Shape;4697;p17"/>
                <p:cNvSpPr/>
                <p:nvPr/>
              </p:nvSpPr>
              <p:spPr>
                <a:xfrm>
                  <a:off x="381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8" name="Google Shape;4698;p17"/>
                <p:cNvSpPr/>
                <p:nvPr/>
              </p:nvSpPr>
              <p:spPr>
                <a:xfrm>
                  <a:off x="76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99" name="Google Shape;4699;p17"/>
                <p:cNvSpPr/>
                <p:nvPr/>
              </p:nvSpPr>
              <p:spPr>
                <a:xfrm>
                  <a:off x="1374919" y="1307143"/>
                  <a:ext cx="2319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0" name="Google Shape;4700;p17"/>
                <p:cNvSpPr/>
                <p:nvPr/>
              </p:nvSpPr>
              <p:spPr>
                <a:xfrm>
                  <a:off x="1606838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1" name="Google Shape;4701;p17"/>
                <p:cNvSpPr/>
                <p:nvPr/>
              </p:nvSpPr>
              <p:spPr>
                <a:xfrm>
                  <a:off x="1143000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2" name="Google Shape;4702;p17"/>
                <p:cNvSpPr/>
                <p:nvPr/>
              </p:nvSpPr>
              <p:spPr>
                <a:xfrm>
                  <a:off x="3571460" y="1307143"/>
                  <a:ext cx="5004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3" name="Google Shape;4703;p17"/>
                <p:cNvSpPr/>
                <p:nvPr/>
              </p:nvSpPr>
              <p:spPr>
                <a:xfrm>
                  <a:off x="5453150" y="1307143"/>
                  <a:ext cx="7185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4" name="Google Shape;4704;p17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5" name="Google Shape;4705;p17"/>
                <p:cNvSpPr/>
                <p:nvPr/>
              </p:nvSpPr>
              <p:spPr>
                <a:xfrm>
                  <a:off x="2242350" y="1307135"/>
                  <a:ext cx="3288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6" name="Google Shape;4706;p17"/>
                <p:cNvSpPr/>
                <p:nvPr/>
              </p:nvSpPr>
              <p:spPr>
                <a:xfrm>
                  <a:off x="257092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7" name="Google Shape;4707;p17"/>
                <p:cNvSpPr/>
                <p:nvPr/>
              </p:nvSpPr>
              <p:spPr>
                <a:xfrm>
                  <a:off x="307119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8" name="Google Shape;4708;p17"/>
                <p:cNvSpPr/>
                <p:nvPr/>
              </p:nvSpPr>
              <p:spPr>
                <a:xfrm>
                  <a:off x="407173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9" name="Google Shape;4709;p17"/>
                <p:cNvSpPr/>
                <p:nvPr/>
              </p:nvSpPr>
              <p:spPr>
                <a:xfrm>
                  <a:off x="457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0" name="Google Shape;4710;p17"/>
                <p:cNvSpPr/>
                <p:nvPr/>
              </p:nvSpPr>
              <p:spPr>
                <a:xfrm>
                  <a:off x="4953000" y="1307143"/>
                  <a:ext cx="2502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1" name="Google Shape;4711;p17"/>
                <p:cNvSpPr/>
                <p:nvPr/>
              </p:nvSpPr>
              <p:spPr>
                <a:xfrm>
                  <a:off x="5203200" y="1307143"/>
                  <a:ext cx="2502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2" name="Google Shape;4712;p17"/>
                <p:cNvSpPr/>
                <p:nvPr/>
              </p:nvSpPr>
              <p:spPr>
                <a:xfrm>
                  <a:off x="6171650" y="1307151"/>
                  <a:ext cx="7185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3" name="Google Shape;4713;p17"/>
                <p:cNvSpPr/>
                <p:nvPr/>
              </p:nvSpPr>
              <p:spPr>
                <a:xfrm>
                  <a:off x="6890150" y="1307151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4" name="Google Shape;4714;p17"/>
                <p:cNvSpPr/>
                <p:nvPr/>
              </p:nvSpPr>
              <p:spPr>
                <a:xfrm>
                  <a:off x="8374250" y="1307151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5" name="Google Shape;4715;p17"/>
                <p:cNvSpPr/>
                <p:nvPr/>
              </p:nvSpPr>
              <p:spPr>
                <a:xfrm>
                  <a:off x="7271150" y="1307151"/>
                  <a:ext cx="588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6" name="Google Shape;4716;p17"/>
                <p:cNvSpPr/>
                <p:nvPr/>
              </p:nvSpPr>
              <p:spPr>
                <a:xfrm>
                  <a:off x="7858600" y="1307151"/>
                  <a:ext cx="5157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7" name="Google Shape;4717;p17"/>
                <p:cNvSpPr/>
                <p:nvPr/>
              </p:nvSpPr>
              <p:spPr>
                <a:xfrm>
                  <a:off x="8755200" y="1307151"/>
                  <a:ext cx="3888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8" name="Google Shape;4718;p17"/>
                <p:cNvSpPr/>
                <p:nvPr/>
              </p:nvSpPr>
              <p:spPr>
                <a:xfrm>
                  <a:off x="0" y="1662662"/>
                  <a:ext cx="3810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9" name="Google Shape;4719;p17"/>
                <p:cNvSpPr/>
                <p:nvPr/>
              </p:nvSpPr>
              <p:spPr>
                <a:xfrm>
                  <a:off x="381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0" name="Google Shape;4720;p17"/>
                <p:cNvSpPr/>
                <p:nvPr/>
              </p:nvSpPr>
              <p:spPr>
                <a:xfrm>
                  <a:off x="76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1" name="Google Shape;4721;p17"/>
                <p:cNvSpPr/>
                <p:nvPr/>
              </p:nvSpPr>
              <p:spPr>
                <a:xfrm>
                  <a:off x="1374919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2" name="Google Shape;4722;p17"/>
                <p:cNvSpPr/>
                <p:nvPr/>
              </p:nvSpPr>
              <p:spPr>
                <a:xfrm>
                  <a:off x="1606838" y="1662662"/>
                  <a:ext cx="2319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3" name="Google Shape;4723;p17"/>
                <p:cNvSpPr/>
                <p:nvPr/>
              </p:nvSpPr>
              <p:spPr>
                <a:xfrm>
                  <a:off x="1143000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4" name="Google Shape;4724;p17"/>
                <p:cNvSpPr/>
                <p:nvPr/>
              </p:nvSpPr>
              <p:spPr>
                <a:xfrm>
                  <a:off x="357146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5" name="Google Shape;4725;p17"/>
                <p:cNvSpPr/>
                <p:nvPr/>
              </p:nvSpPr>
              <p:spPr>
                <a:xfrm>
                  <a:off x="5453150" y="1662662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6" name="Google Shape;4726;p17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7" name="Google Shape;4727;p17"/>
                <p:cNvSpPr/>
                <p:nvPr/>
              </p:nvSpPr>
              <p:spPr>
                <a:xfrm>
                  <a:off x="2242350" y="1662655"/>
                  <a:ext cx="32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8" name="Google Shape;4728;p17"/>
                <p:cNvSpPr/>
                <p:nvPr/>
              </p:nvSpPr>
              <p:spPr>
                <a:xfrm>
                  <a:off x="2570920" y="1662662"/>
                  <a:ext cx="5004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9" name="Google Shape;4729;p17"/>
                <p:cNvSpPr/>
                <p:nvPr/>
              </p:nvSpPr>
              <p:spPr>
                <a:xfrm>
                  <a:off x="307119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0" name="Google Shape;4730;p17"/>
                <p:cNvSpPr/>
                <p:nvPr/>
              </p:nvSpPr>
              <p:spPr>
                <a:xfrm>
                  <a:off x="407173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1" name="Google Shape;4731;p17"/>
                <p:cNvSpPr/>
                <p:nvPr/>
              </p:nvSpPr>
              <p:spPr>
                <a:xfrm>
                  <a:off x="457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2" name="Google Shape;4732;p17"/>
                <p:cNvSpPr/>
                <p:nvPr/>
              </p:nvSpPr>
              <p:spPr>
                <a:xfrm>
                  <a:off x="4953000" y="1662662"/>
                  <a:ext cx="2502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3" name="Google Shape;4733;p17"/>
                <p:cNvSpPr/>
                <p:nvPr/>
              </p:nvSpPr>
              <p:spPr>
                <a:xfrm>
                  <a:off x="5203200" y="1662662"/>
                  <a:ext cx="2502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4" name="Google Shape;4734;p17"/>
                <p:cNvSpPr/>
                <p:nvPr/>
              </p:nvSpPr>
              <p:spPr>
                <a:xfrm>
                  <a:off x="6171650" y="1662683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5" name="Google Shape;4735;p17"/>
                <p:cNvSpPr/>
                <p:nvPr/>
              </p:nvSpPr>
              <p:spPr>
                <a:xfrm>
                  <a:off x="6890150" y="1662683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6" name="Google Shape;4736;p17"/>
                <p:cNvSpPr/>
                <p:nvPr/>
              </p:nvSpPr>
              <p:spPr>
                <a:xfrm>
                  <a:off x="8374250" y="1662683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7" name="Google Shape;4737;p17"/>
                <p:cNvSpPr/>
                <p:nvPr/>
              </p:nvSpPr>
              <p:spPr>
                <a:xfrm>
                  <a:off x="7271150" y="1662683"/>
                  <a:ext cx="588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8" name="Google Shape;4738;p17"/>
                <p:cNvSpPr/>
                <p:nvPr/>
              </p:nvSpPr>
              <p:spPr>
                <a:xfrm>
                  <a:off x="7858600" y="1662683"/>
                  <a:ext cx="5157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9" name="Google Shape;4739;p17"/>
                <p:cNvSpPr/>
                <p:nvPr/>
              </p:nvSpPr>
              <p:spPr>
                <a:xfrm>
                  <a:off x="8755200" y="1662683"/>
                  <a:ext cx="38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0" name="Google Shape;4740;p17"/>
                <p:cNvSpPr/>
                <p:nvPr/>
              </p:nvSpPr>
              <p:spPr>
                <a:xfrm>
                  <a:off x="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1" name="Google Shape;4741;p17"/>
                <p:cNvSpPr/>
                <p:nvPr/>
              </p:nvSpPr>
              <p:spPr>
                <a:xfrm>
                  <a:off x="381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2" name="Google Shape;4742;p17"/>
                <p:cNvSpPr/>
                <p:nvPr/>
              </p:nvSpPr>
              <p:spPr>
                <a:xfrm>
                  <a:off x="762000" y="2625081"/>
                  <a:ext cx="381000" cy="4647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3" name="Google Shape;4743;p17"/>
                <p:cNvSpPr/>
                <p:nvPr/>
              </p:nvSpPr>
              <p:spPr>
                <a:xfrm>
                  <a:off x="1374919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4" name="Google Shape;4744;p17"/>
                <p:cNvSpPr/>
                <p:nvPr/>
              </p:nvSpPr>
              <p:spPr>
                <a:xfrm>
                  <a:off x="1606838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5" name="Google Shape;4745;p17"/>
                <p:cNvSpPr/>
                <p:nvPr/>
              </p:nvSpPr>
              <p:spPr>
                <a:xfrm>
                  <a:off x="1143000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6" name="Google Shape;4746;p17"/>
                <p:cNvSpPr/>
                <p:nvPr/>
              </p:nvSpPr>
              <p:spPr>
                <a:xfrm>
                  <a:off x="357146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7" name="Google Shape;4747;p17"/>
                <p:cNvSpPr/>
                <p:nvPr/>
              </p:nvSpPr>
              <p:spPr>
                <a:xfrm>
                  <a:off x="5453150" y="2625081"/>
                  <a:ext cx="7185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8" name="Google Shape;4748;p17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9" name="Google Shape;4749;p17"/>
                <p:cNvSpPr/>
                <p:nvPr/>
              </p:nvSpPr>
              <p:spPr>
                <a:xfrm>
                  <a:off x="2242350" y="2625077"/>
                  <a:ext cx="3288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0" name="Google Shape;4750;p17"/>
                <p:cNvSpPr/>
                <p:nvPr/>
              </p:nvSpPr>
              <p:spPr>
                <a:xfrm>
                  <a:off x="257092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1" name="Google Shape;4751;p17"/>
                <p:cNvSpPr/>
                <p:nvPr/>
              </p:nvSpPr>
              <p:spPr>
                <a:xfrm>
                  <a:off x="307119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2" name="Google Shape;4752;p17"/>
                <p:cNvSpPr/>
                <p:nvPr/>
              </p:nvSpPr>
              <p:spPr>
                <a:xfrm>
                  <a:off x="407173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3" name="Google Shape;4753;p17"/>
                <p:cNvSpPr/>
                <p:nvPr/>
              </p:nvSpPr>
              <p:spPr>
                <a:xfrm>
                  <a:off x="4572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4" name="Google Shape;4754;p17"/>
                <p:cNvSpPr/>
                <p:nvPr/>
              </p:nvSpPr>
              <p:spPr>
                <a:xfrm>
                  <a:off x="4953000" y="2625081"/>
                  <a:ext cx="2502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5" name="Google Shape;4755;p17"/>
                <p:cNvSpPr/>
                <p:nvPr/>
              </p:nvSpPr>
              <p:spPr>
                <a:xfrm>
                  <a:off x="5203200" y="2625081"/>
                  <a:ext cx="2502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6" name="Google Shape;4756;p17"/>
                <p:cNvSpPr/>
                <p:nvPr/>
              </p:nvSpPr>
              <p:spPr>
                <a:xfrm>
                  <a:off x="6171650" y="2625092"/>
                  <a:ext cx="7185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7" name="Google Shape;4757;p17"/>
                <p:cNvSpPr/>
                <p:nvPr/>
              </p:nvSpPr>
              <p:spPr>
                <a:xfrm>
                  <a:off x="68901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8" name="Google Shape;4758;p17"/>
                <p:cNvSpPr/>
                <p:nvPr/>
              </p:nvSpPr>
              <p:spPr>
                <a:xfrm>
                  <a:off x="83742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9" name="Google Shape;4759;p17"/>
                <p:cNvSpPr/>
                <p:nvPr/>
              </p:nvSpPr>
              <p:spPr>
                <a:xfrm>
                  <a:off x="7271150" y="2625092"/>
                  <a:ext cx="588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0" name="Google Shape;4760;p17"/>
                <p:cNvSpPr/>
                <p:nvPr/>
              </p:nvSpPr>
              <p:spPr>
                <a:xfrm>
                  <a:off x="7858600" y="2625092"/>
                  <a:ext cx="5157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1" name="Google Shape;4761;p17"/>
                <p:cNvSpPr/>
                <p:nvPr/>
              </p:nvSpPr>
              <p:spPr>
                <a:xfrm>
                  <a:off x="8755200" y="2625092"/>
                  <a:ext cx="3888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2" name="Google Shape;4762;p17"/>
                <p:cNvSpPr/>
                <p:nvPr/>
              </p:nvSpPr>
              <p:spPr>
                <a:xfrm>
                  <a:off x="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3" name="Google Shape;4763;p17"/>
                <p:cNvSpPr/>
                <p:nvPr/>
              </p:nvSpPr>
              <p:spPr>
                <a:xfrm>
                  <a:off x="381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4" name="Google Shape;4764;p17"/>
                <p:cNvSpPr/>
                <p:nvPr/>
              </p:nvSpPr>
              <p:spPr>
                <a:xfrm>
                  <a:off x="762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5" name="Google Shape;4765;p17"/>
                <p:cNvSpPr/>
                <p:nvPr/>
              </p:nvSpPr>
              <p:spPr>
                <a:xfrm>
                  <a:off x="1374919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6" name="Google Shape;4766;p17"/>
                <p:cNvSpPr/>
                <p:nvPr/>
              </p:nvSpPr>
              <p:spPr>
                <a:xfrm>
                  <a:off x="1606838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7" name="Google Shape;4767;p17"/>
                <p:cNvSpPr/>
                <p:nvPr/>
              </p:nvSpPr>
              <p:spPr>
                <a:xfrm>
                  <a:off x="1143000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8" name="Google Shape;4768;p17"/>
                <p:cNvSpPr/>
                <p:nvPr/>
              </p:nvSpPr>
              <p:spPr>
                <a:xfrm>
                  <a:off x="357146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9" name="Google Shape;4769;p17"/>
                <p:cNvSpPr/>
                <p:nvPr/>
              </p:nvSpPr>
              <p:spPr>
                <a:xfrm>
                  <a:off x="5453150" y="30898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0" name="Google Shape;4770;p17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1" name="Google Shape;4771;p17"/>
                <p:cNvSpPr/>
                <p:nvPr/>
              </p:nvSpPr>
              <p:spPr>
                <a:xfrm>
                  <a:off x="2242350" y="3089826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2" name="Google Shape;4772;p17"/>
                <p:cNvSpPr/>
                <p:nvPr/>
              </p:nvSpPr>
              <p:spPr>
                <a:xfrm>
                  <a:off x="257092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3" name="Google Shape;4773;p17"/>
                <p:cNvSpPr/>
                <p:nvPr/>
              </p:nvSpPr>
              <p:spPr>
                <a:xfrm>
                  <a:off x="307119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4" name="Google Shape;4774;p17"/>
                <p:cNvSpPr/>
                <p:nvPr/>
              </p:nvSpPr>
              <p:spPr>
                <a:xfrm>
                  <a:off x="407173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5" name="Google Shape;4775;p17"/>
                <p:cNvSpPr/>
                <p:nvPr/>
              </p:nvSpPr>
              <p:spPr>
                <a:xfrm>
                  <a:off x="4572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6" name="Google Shape;4776;p17"/>
                <p:cNvSpPr/>
                <p:nvPr/>
              </p:nvSpPr>
              <p:spPr>
                <a:xfrm>
                  <a:off x="4953000" y="3089829"/>
                  <a:ext cx="2502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7" name="Google Shape;4777;p17"/>
                <p:cNvSpPr/>
                <p:nvPr/>
              </p:nvSpPr>
              <p:spPr>
                <a:xfrm>
                  <a:off x="5203200" y="30898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8" name="Google Shape;4778;p17"/>
                <p:cNvSpPr/>
                <p:nvPr/>
              </p:nvSpPr>
              <p:spPr>
                <a:xfrm>
                  <a:off x="6171650" y="3089832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9" name="Google Shape;4779;p17"/>
                <p:cNvSpPr/>
                <p:nvPr/>
              </p:nvSpPr>
              <p:spPr>
                <a:xfrm>
                  <a:off x="6890150" y="30898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0" name="Google Shape;4780;p17"/>
                <p:cNvSpPr/>
                <p:nvPr/>
              </p:nvSpPr>
              <p:spPr>
                <a:xfrm>
                  <a:off x="8374250" y="30898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1" name="Google Shape;4781;p17"/>
                <p:cNvSpPr/>
                <p:nvPr/>
              </p:nvSpPr>
              <p:spPr>
                <a:xfrm>
                  <a:off x="7271150" y="30898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2" name="Google Shape;4782;p17"/>
                <p:cNvSpPr/>
                <p:nvPr/>
              </p:nvSpPr>
              <p:spPr>
                <a:xfrm>
                  <a:off x="7858600" y="3089832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3" name="Google Shape;4783;p17"/>
                <p:cNvSpPr/>
                <p:nvPr/>
              </p:nvSpPr>
              <p:spPr>
                <a:xfrm>
                  <a:off x="8755200" y="30898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4" name="Google Shape;4784;p17"/>
                <p:cNvSpPr/>
                <p:nvPr/>
              </p:nvSpPr>
              <p:spPr>
                <a:xfrm>
                  <a:off x="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5" name="Google Shape;4785;p17"/>
                <p:cNvSpPr/>
                <p:nvPr/>
              </p:nvSpPr>
              <p:spPr>
                <a:xfrm>
                  <a:off x="381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6" name="Google Shape;4786;p17"/>
                <p:cNvSpPr/>
                <p:nvPr/>
              </p:nvSpPr>
              <p:spPr>
                <a:xfrm>
                  <a:off x="762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7" name="Google Shape;4787;p17"/>
                <p:cNvSpPr/>
                <p:nvPr/>
              </p:nvSpPr>
              <p:spPr>
                <a:xfrm>
                  <a:off x="1374919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8" name="Google Shape;4788;p17"/>
                <p:cNvSpPr/>
                <p:nvPr/>
              </p:nvSpPr>
              <p:spPr>
                <a:xfrm>
                  <a:off x="1606838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9" name="Google Shape;4789;p17"/>
                <p:cNvSpPr/>
                <p:nvPr/>
              </p:nvSpPr>
              <p:spPr>
                <a:xfrm>
                  <a:off x="1143000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0" name="Google Shape;4790;p17"/>
                <p:cNvSpPr/>
                <p:nvPr/>
              </p:nvSpPr>
              <p:spPr>
                <a:xfrm>
                  <a:off x="357146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1" name="Google Shape;4791;p17"/>
                <p:cNvSpPr/>
                <p:nvPr/>
              </p:nvSpPr>
              <p:spPr>
                <a:xfrm>
                  <a:off x="5453150" y="3221254"/>
                  <a:ext cx="7185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2" name="Google Shape;4792;p17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3" name="Google Shape;4793;p17"/>
                <p:cNvSpPr/>
                <p:nvPr/>
              </p:nvSpPr>
              <p:spPr>
                <a:xfrm>
                  <a:off x="2242350" y="3221252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4" name="Google Shape;4794;p17"/>
                <p:cNvSpPr/>
                <p:nvPr/>
              </p:nvSpPr>
              <p:spPr>
                <a:xfrm>
                  <a:off x="257092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5" name="Google Shape;4795;p17"/>
                <p:cNvSpPr/>
                <p:nvPr/>
              </p:nvSpPr>
              <p:spPr>
                <a:xfrm>
                  <a:off x="3071190" y="3221254"/>
                  <a:ext cx="5004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6" name="Google Shape;4796;p17"/>
                <p:cNvSpPr/>
                <p:nvPr/>
              </p:nvSpPr>
              <p:spPr>
                <a:xfrm>
                  <a:off x="407173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7" name="Google Shape;4797;p17"/>
                <p:cNvSpPr/>
                <p:nvPr/>
              </p:nvSpPr>
              <p:spPr>
                <a:xfrm>
                  <a:off x="4572000" y="3221254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8" name="Google Shape;4798;p17"/>
                <p:cNvSpPr/>
                <p:nvPr/>
              </p:nvSpPr>
              <p:spPr>
                <a:xfrm>
                  <a:off x="4953000" y="32212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9" name="Google Shape;4799;p17"/>
                <p:cNvSpPr/>
                <p:nvPr/>
              </p:nvSpPr>
              <p:spPr>
                <a:xfrm>
                  <a:off x="5203200" y="32212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0" name="Google Shape;4800;p17"/>
                <p:cNvSpPr/>
                <p:nvPr/>
              </p:nvSpPr>
              <p:spPr>
                <a:xfrm>
                  <a:off x="6171650" y="3221257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1" name="Google Shape;4801;p17"/>
                <p:cNvSpPr/>
                <p:nvPr/>
              </p:nvSpPr>
              <p:spPr>
                <a:xfrm>
                  <a:off x="6890150" y="32212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2" name="Google Shape;4802;p17"/>
                <p:cNvSpPr/>
                <p:nvPr/>
              </p:nvSpPr>
              <p:spPr>
                <a:xfrm>
                  <a:off x="8374250" y="32212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3" name="Google Shape;4803;p17"/>
                <p:cNvSpPr/>
                <p:nvPr/>
              </p:nvSpPr>
              <p:spPr>
                <a:xfrm>
                  <a:off x="7271150" y="3221257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4" name="Google Shape;4804;p17"/>
                <p:cNvSpPr/>
                <p:nvPr/>
              </p:nvSpPr>
              <p:spPr>
                <a:xfrm>
                  <a:off x="7858600" y="3221257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5" name="Google Shape;4805;p17"/>
                <p:cNvSpPr/>
                <p:nvPr/>
              </p:nvSpPr>
              <p:spPr>
                <a:xfrm>
                  <a:off x="8755200" y="32212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6" name="Google Shape;4806;p17"/>
                <p:cNvSpPr/>
                <p:nvPr/>
              </p:nvSpPr>
              <p:spPr>
                <a:xfrm>
                  <a:off x="0" y="3352654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7" name="Google Shape;4807;p17"/>
                <p:cNvSpPr/>
                <p:nvPr/>
              </p:nvSpPr>
              <p:spPr>
                <a:xfrm>
                  <a:off x="381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8" name="Google Shape;4808;p17"/>
                <p:cNvSpPr/>
                <p:nvPr/>
              </p:nvSpPr>
              <p:spPr>
                <a:xfrm>
                  <a:off x="762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9" name="Google Shape;4809;p17"/>
                <p:cNvSpPr/>
                <p:nvPr/>
              </p:nvSpPr>
              <p:spPr>
                <a:xfrm>
                  <a:off x="1374919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0" name="Google Shape;4810;p17"/>
                <p:cNvSpPr/>
                <p:nvPr/>
              </p:nvSpPr>
              <p:spPr>
                <a:xfrm>
                  <a:off x="1606838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1" name="Google Shape;4811;p17"/>
                <p:cNvSpPr/>
                <p:nvPr/>
              </p:nvSpPr>
              <p:spPr>
                <a:xfrm>
                  <a:off x="1143000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2" name="Google Shape;4812;p17"/>
                <p:cNvSpPr/>
                <p:nvPr/>
              </p:nvSpPr>
              <p:spPr>
                <a:xfrm>
                  <a:off x="357146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3" name="Google Shape;4813;p17"/>
                <p:cNvSpPr/>
                <p:nvPr/>
              </p:nvSpPr>
              <p:spPr>
                <a:xfrm>
                  <a:off x="5453150" y="3352654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4" name="Google Shape;4814;p17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5" name="Google Shape;4815;p17"/>
                <p:cNvSpPr/>
                <p:nvPr/>
              </p:nvSpPr>
              <p:spPr>
                <a:xfrm>
                  <a:off x="2242350" y="3352652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6" name="Google Shape;4816;p17"/>
                <p:cNvSpPr/>
                <p:nvPr/>
              </p:nvSpPr>
              <p:spPr>
                <a:xfrm>
                  <a:off x="2570920" y="3352654"/>
                  <a:ext cx="5004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7" name="Google Shape;4817;p17"/>
                <p:cNvSpPr/>
                <p:nvPr/>
              </p:nvSpPr>
              <p:spPr>
                <a:xfrm>
                  <a:off x="307119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8" name="Google Shape;4818;p17"/>
                <p:cNvSpPr/>
                <p:nvPr/>
              </p:nvSpPr>
              <p:spPr>
                <a:xfrm>
                  <a:off x="407173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9" name="Google Shape;4819;p17"/>
                <p:cNvSpPr/>
                <p:nvPr/>
              </p:nvSpPr>
              <p:spPr>
                <a:xfrm>
                  <a:off x="4572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0" name="Google Shape;4820;p17"/>
                <p:cNvSpPr/>
                <p:nvPr/>
              </p:nvSpPr>
              <p:spPr>
                <a:xfrm>
                  <a:off x="49530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1" name="Google Shape;4821;p17"/>
                <p:cNvSpPr/>
                <p:nvPr/>
              </p:nvSpPr>
              <p:spPr>
                <a:xfrm>
                  <a:off x="52032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2" name="Google Shape;4822;p17"/>
                <p:cNvSpPr/>
                <p:nvPr/>
              </p:nvSpPr>
              <p:spPr>
                <a:xfrm>
                  <a:off x="6171650" y="3352657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3" name="Google Shape;4823;p17"/>
                <p:cNvSpPr/>
                <p:nvPr/>
              </p:nvSpPr>
              <p:spPr>
                <a:xfrm>
                  <a:off x="68901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4" name="Google Shape;4824;p17"/>
                <p:cNvSpPr/>
                <p:nvPr/>
              </p:nvSpPr>
              <p:spPr>
                <a:xfrm>
                  <a:off x="83742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5" name="Google Shape;4825;p17"/>
                <p:cNvSpPr/>
                <p:nvPr/>
              </p:nvSpPr>
              <p:spPr>
                <a:xfrm>
                  <a:off x="7271150" y="3352657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6" name="Google Shape;4826;p17"/>
                <p:cNvSpPr/>
                <p:nvPr/>
              </p:nvSpPr>
              <p:spPr>
                <a:xfrm>
                  <a:off x="7858600" y="3352657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7" name="Google Shape;4827;p17"/>
                <p:cNvSpPr/>
                <p:nvPr/>
              </p:nvSpPr>
              <p:spPr>
                <a:xfrm>
                  <a:off x="8755200" y="33526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8" name="Google Shape;4828;p17"/>
                <p:cNvSpPr/>
                <p:nvPr/>
              </p:nvSpPr>
              <p:spPr>
                <a:xfrm>
                  <a:off x="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9" name="Google Shape;4829;p17"/>
                <p:cNvSpPr/>
                <p:nvPr/>
              </p:nvSpPr>
              <p:spPr>
                <a:xfrm>
                  <a:off x="381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0" name="Google Shape;4830;p17"/>
                <p:cNvSpPr/>
                <p:nvPr/>
              </p:nvSpPr>
              <p:spPr>
                <a:xfrm>
                  <a:off x="76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1" name="Google Shape;4831;p17"/>
                <p:cNvSpPr/>
                <p:nvPr/>
              </p:nvSpPr>
              <p:spPr>
                <a:xfrm>
                  <a:off x="1374919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2" name="Google Shape;4832;p17"/>
                <p:cNvSpPr/>
                <p:nvPr/>
              </p:nvSpPr>
              <p:spPr>
                <a:xfrm>
                  <a:off x="1606838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3" name="Google Shape;4833;p17"/>
                <p:cNvSpPr/>
                <p:nvPr/>
              </p:nvSpPr>
              <p:spPr>
                <a:xfrm>
                  <a:off x="1143000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4" name="Google Shape;4834;p17"/>
                <p:cNvSpPr/>
                <p:nvPr/>
              </p:nvSpPr>
              <p:spPr>
                <a:xfrm>
                  <a:off x="357146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5" name="Google Shape;4835;p17"/>
                <p:cNvSpPr/>
                <p:nvPr/>
              </p:nvSpPr>
              <p:spPr>
                <a:xfrm>
                  <a:off x="5453150" y="34841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6" name="Google Shape;4836;p17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7" name="Google Shape;4837;p17"/>
                <p:cNvSpPr/>
                <p:nvPr/>
              </p:nvSpPr>
              <p:spPr>
                <a:xfrm>
                  <a:off x="2242350" y="3484127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8" name="Google Shape;4838;p17"/>
                <p:cNvSpPr/>
                <p:nvPr/>
              </p:nvSpPr>
              <p:spPr>
                <a:xfrm>
                  <a:off x="257092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9" name="Google Shape;4839;p17"/>
                <p:cNvSpPr/>
                <p:nvPr/>
              </p:nvSpPr>
              <p:spPr>
                <a:xfrm>
                  <a:off x="307119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0" name="Google Shape;4840;p17"/>
                <p:cNvSpPr/>
                <p:nvPr/>
              </p:nvSpPr>
              <p:spPr>
                <a:xfrm>
                  <a:off x="407173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1" name="Google Shape;4841;p17"/>
                <p:cNvSpPr/>
                <p:nvPr/>
              </p:nvSpPr>
              <p:spPr>
                <a:xfrm>
                  <a:off x="457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2" name="Google Shape;4842;p17"/>
                <p:cNvSpPr/>
                <p:nvPr/>
              </p:nvSpPr>
              <p:spPr>
                <a:xfrm>
                  <a:off x="4953000" y="34841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3" name="Google Shape;4843;p17"/>
                <p:cNvSpPr/>
                <p:nvPr/>
              </p:nvSpPr>
              <p:spPr>
                <a:xfrm>
                  <a:off x="5203200" y="34841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4" name="Google Shape;4844;p17"/>
                <p:cNvSpPr/>
                <p:nvPr/>
              </p:nvSpPr>
              <p:spPr>
                <a:xfrm>
                  <a:off x="6171650" y="3484132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5" name="Google Shape;4845;p17"/>
                <p:cNvSpPr/>
                <p:nvPr/>
              </p:nvSpPr>
              <p:spPr>
                <a:xfrm>
                  <a:off x="6890150" y="34841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6" name="Google Shape;4846;p17"/>
                <p:cNvSpPr/>
                <p:nvPr/>
              </p:nvSpPr>
              <p:spPr>
                <a:xfrm>
                  <a:off x="8374250" y="34841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7" name="Google Shape;4847;p17"/>
                <p:cNvSpPr/>
                <p:nvPr/>
              </p:nvSpPr>
              <p:spPr>
                <a:xfrm>
                  <a:off x="7271150" y="34841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8" name="Google Shape;4848;p17"/>
                <p:cNvSpPr/>
                <p:nvPr/>
              </p:nvSpPr>
              <p:spPr>
                <a:xfrm>
                  <a:off x="7858600" y="3484132"/>
                  <a:ext cx="5157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9" name="Google Shape;4849;p17"/>
                <p:cNvSpPr/>
                <p:nvPr/>
              </p:nvSpPr>
              <p:spPr>
                <a:xfrm>
                  <a:off x="8755200" y="34841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0" name="Google Shape;4850;p17"/>
                <p:cNvSpPr/>
                <p:nvPr/>
              </p:nvSpPr>
              <p:spPr>
                <a:xfrm>
                  <a:off x="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1" name="Google Shape;4851;p17"/>
                <p:cNvSpPr/>
                <p:nvPr/>
              </p:nvSpPr>
              <p:spPr>
                <a:xfrm>
                  <a:off x="381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2" name="Google Shape;4852;p17"/>
                <p:cNvSpPr/>
                <p:nvPr/>
              </p:nvSpPr>
              <p:spPr>
                <a:xfrm>
                  <a:off x="76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3" name="Google Shape;4853;p17"/>
                <p:cNvSpPr/>
                <p:nvPr/>
              </p:nvSpPr>
              <p:spPr>
                <a:xfrm>
                  <a:off x="1374919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4" name="Google Shape;4854;p17"/>
                <p:cNvSpPr/>
                <p:nvPr/>
              </p:nvSpPr>
              <p:spPr>
                <a:xfrm>
                  <a:off x="1606838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5" name="Google Shape;4855;p17"/>
                <p:cNvSpPr/>
                <p:nvPr/>
              </p:nvSpPr>
              <p:spPr>
                <a:xfrm>
                  <a:off x="1143000" y="3615466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6" name="Google Shape;4856;p17"/>
                <p:cNvSpPr/>
                <p:nvPr/>
              </p:nvSpPr>
              <p:spPr>
                <a:xfrm>
                  <a:off x="357146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7" name="Google Shape;4857;p17"/>
                <p:cNvSpPr/>
                <p:nvPr/>
              </p:nvSpPr>
              <p:spPr>
                <a:xfrm>
                  <a:off x="5453150" y="3615466"/>
                  <a:ext cx="7185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8" name="Google Shape;4858;p17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9" name="Google Shape;4859;p17"/>
                <p:cNvSpPr/>
                <p:nvPr/>
              </p:nvSpPr>
              <p:spPr>
                <a:xfrm>
                  <a:off x="2242350" y="3615465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0" name="Google Shape;4860;p17"/>
                <p:cNvSpPr/>
                <p:nvPr/>
              </p:nvSpPr>
              <p:spPr>
                <a:xfrm>
                  <a:off x="257092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1" name="Google Shape;4861;p17"/>
                <p:cNvSpPr/>
                <p:nvPr/>
              </p:nvSpPr>
              <p:spPr>
                <a:xfrm>
                  <a:off x="307119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2" name="Google Shape;4862;p17"/>
                <p:cNvSpPr/>
                <p:nvPr/>
              </p:nvSpPr>
              <p:spPr>
                <a:xfrm>
                  <a:off x="407173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3" name="Google Shape;4863;p17"/>
                <p:cNvSpPr/>
                <p:nvPr/>
              </p:nvSpPr>
              <p:spPr>
                <a:xfrm>
                  <a:off x="457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4" name="Google Shape;4864;p17"/>
                <p:cNvSpPr/>
                <p:nvPr/>
              </p:nvSpPr>
              <p:spPr>
                <a:xfrm>
                  <a:off x="49530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5" name="Google Shape;4865;p17"/>
                <p:cNvSpPr/>
                <p:nvPr/>
              </p:nvSpPr>
              <p:spPr>
                <a:xfrm>
                  <a:off x="52032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6" name="Google Shape;4866;p17"/>
                <p:cNvSpPr/>
                <p:nvPr/>
              </p:nvSpPr>
              <p:spPr>
                <a:xfrm>
                  <a:off x="6171650" y="36154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7" name="Google Shape;4867;p17"/>
                <p:cNvSpPr/>
                <p:nvPr/>
              </p:nvSpPr>
              <p:spPr>
                <a:xfrm>
                  <a:off x="68901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8" name="Google Shape;4868;p17"/>
                <p:cNvSpPr/>
                <p:nvPr/>
              </p:nvSpPr>
              <p:spPr>
                <a:xfrm>
                  <a:off x="83742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9" name="Google Shape;4869;p17"/>
                <p:cNvSpPr/>
                <p:nvPr/>
              </p:nvSpPr>
              <p:spPr>
                <a:xfrm>
                  <a:off x="7271150" y="3615475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0" name="Google Shape;4870;p17"/>
                <p:cNvSpPr/>
                <p:nvPr/>
              </p:nvSpPr>
              <p:spPr>
                <a:xfrm>
                  <a:off x="7858600" y="3615475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1" name="Google Shape;4871;p17"/>
                <p:cNvSpPr/>
                <p:nvPr/>
              </p:nvSpPr>
              <p:spPr>
                <a:xfrm>
                  <a:off x="8755200" y="3615475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2" name="Google Shape;4872;p17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3" name="Google Shape;4873;p17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4" name="Google Shape;4874;p17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5" name="Google Shape;4875;p17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6" name="Google Shape;4876;p17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7" name="Google Shape;4877;p17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8" name="Google Shape;4878;p17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9" name="Google Shape;4879;p17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0" name="Google Shape;4880;p17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1" name="Google Shape;4881;p17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2" name="Google Shape;4882;p17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3" name="Google Shape;4883;p17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4" name="Google Shape;4884;p17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5" name="Google Shape;4885;p17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6" name="Google Shape;4886;p17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7" name="Google Shape;4887;p17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8" name="Google Shape;4888;p17"/>
                <p:cNvSpPr/>
                <p:nvPr/>
              </p:nvSpPr>
              <p:spPr>
                <a:xfrm>
                  <a:off x="6171650" y="415177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9" name="Google Shape;4889;p17"/>
                <p:cNvSpPr/>
                <p:nvPr/>
              </p:nvSpPr>
              <p:spPr>
                <a:xfrm>
                  <a:off x="68901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0" name="Google Shape;4890;p17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1" name="Google Shape;4891;p17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2" name="Google Shape;4892;p17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3" name="Google Shape;4893;p17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4" name="Google Shape;4894;p17"/>
                <p:cNvSpPr/>
                <p:nvPr/>
              </p:nvSpPr>
              <p:spPr>
                <a:xfrm>
                  <a:off x="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5" name="Google Shape;4895;p17"/>
                <p:cNvSpPr/>
                <p:nvPr/>
              </p:nvSpPr>
              <p:spPr>
                <a:xfrm>
                  <a:off x="381000" y="4659472"/>
                  <a:ext cx="3810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6" name="Google Shape;4896;p17"/>
                <p:cNvSpPr/>
                <p:nvPr/>
              </p:nvSpPr>
              <p:spPr>
                <a:xfrm>
                  <a:off x="762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7" name="Google Shape;4897;p17"/>
                <p:cNvSpPr/>
                <p:nvPr/>
              </p:nvSpPr>
              <p:spPr>
                <a:xfrm>
                  <a:off x="1374919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8" name="Google Shape;4898;p17"/>
                <p:cNvSpPr/>
                <p:nvPr/>
              </p:nvSpPr>
              <p:spPr>
                <a:xfrm>
                  <a:off x="1606838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9" name="Google Shape;4899;p17"/>
                <p:cNvSpPr/>
                <p:nvPr/>
              </p:nvSpPr>
              <p:spPr>
                <a:xfrm>
                  <a:off x="1143000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0" name="Google Shape;4900;p17"/>
                <p:cNvSpPr/>
                <p:nvPr/>
              </p:nvSpPr>
              <p:spPr>
                <a:xfrm>
                  <a:off x="357146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1" name="Google Shape;4901;p17"/>
                <p:cNvSpPr/>
                <p:nvPr/>
              </p:nvSpPr>
              <p:spPr>
                <a:xfrm>
                  <a:off x="5453150" y="4659472"/>
                  <a:ext cx="7185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2" name="Google Shape;4902;p17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3" name="Google Shape;4903;p17"/>
                <p:cNvSpPr/>
                <p:nvPr/>
              </p:nvSpPr>
              <p:spPr>
                <a:xfrm>
                  <a:off x="2242350" y="4659474"/>
                  <a:ext cx="3288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4" name="Google Shape;4904;p17"/>
                <p:cNvSpPr/>
                <p:nvPr/>
              </p:nvSpPr>
              <p:spPr>
                <a:xfrm>
                  <a:off x="257092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5" name="Google Shape;4905;p17"/>
                <p:cNvSpPr/>
                <p:nvPr/>
              </p:nvSpPr>
              <p:spPr>
                <a:xfrm>
                  <a:off x="307119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6" name="Google Shape;4906;p17"/>
                <p:cNvSpPr/>
                <p:nvPr/>
              </p:nvSpPr>
              <p:spPr>
                <a:xfrm>
                  <a:off x="4071730" y="4659472"/>
                  <a:ext cx="5004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7" name="Google Shape;4907;p17"/>
                <p:cNvSpPr/>
                <p:nvPr/>
              </p:nvSpPr>
              <p:spPr>
                <a:xfrm>
                  <a:off x="4572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8" name="Google Shape;4908;p17"/>
                <p:cNvSpPr/>
                <p:nvPr/>
              </p:nvSpPr>
              <p:spPr>
                <a:xfrm>
                  <a:off x="4953000" y="4659472"/>
                  <a:ext cx="2502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9" name="Google Shape;4909;p17"/>
                <p:cNvSpPr/>
                <p:nvPr/>
              </p:nvSpPr>
              <p:spPr>
                <a:xfrm>
                  <a:off x="5203200" y="4659472"/>
                  <a:ext cx="2502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0" name="Google Shape;4910;p17"/>
                <p:cNvSpPr/>
                <p:nvPr/>
              </p:nvSpPr>
              <p:spPr>
                <a:xfrm>
                  <a:off x="6171650" y="4659483"/>
                  <a:ext cx="7185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1" name="Google Shape;4911;p17"/>
                <p:cNvSpPr/>
                <p:nvPr/>
              </p:nvSpPr>
              <p:spPr>
                <a:xfrm>
                  <a:off x="6890150" y="4659483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2" name="Google Shape;4912;p17"/>
                <p:cNvSpPr/>
                <p:nvPr/>
              </p:nvSpPr>
              <p:spPr>
                <a:xfrm>
                  <a:off x="8374250" y="4659483"/>
                  <a:ext cx="3810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3" name="Google Shape;4913;p17"/>
                <p:cNvSpPr/>
                <p:nvPr/>
              </p:nvSpPr>
              <p:spPr>
                <a:xfrm>
                  <a:off x="7271150" y="4659483"/>
                  <a:ext cx="588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4" name="Google Shape;4914;p17"/>
                <p:cNvSpPr/>
                <p:nvPr/>
              </p:nvSpPr>
              <p:spPr>
                <a:xfrm>
                  <a:off x="7858600" y="4659483"/>
                  <a:ext cx="5157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5" name="Google Shape;4915;p17"/>
                <p:cNvSpPr/>
                <p:nvPr/>
              </p:nvSpPr>
              <p:spPr>
                <a:xfrm>
                  <a:off x="8755200" y="4659483"/>
                  <a:ext cx="3888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16" name="Google Shape;4916;p17"/>
              <p:cNvGrpSpPr/>
              <p:nvPr/>
            </p:nvGrpSpPr>
            <p:grpSpPr>
              <a:xfrm>
                <a:off x="2071737" y="300"/>
                <a:ext cx="170655" cy="5143061"/>
                <a:chOff x="1838756" y="312"/>
                <a:chExt cx="231900" cy="5143061"/>
              </a:xfrm>
            </p:grpSpPr>
            <p:sp>
              <p:nvSpPr>
                <p:cNvPr id="4917" name="Google Shape;4917;p17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8" name="Google Shape;4918;p17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9" name="Google Shape;4919;p17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0" name="Google Shape;4920;p17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1" name="Google Shape;4921;p17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2" name="Google Shape;4922;p17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3" name="Google Shape;4923;p17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4" name="Google Shape;4924;p17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5" name="Google Shape;4925;p17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6" name="Google Shape;4926;p17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7" name="Google Shape;4927;p17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8" name="Google Shape;4928;p17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9" name="Google Shape;4929;p17"/>
                <p:cNvSpPr/>
                <p:nvPr/>
              </p:nvSpPr>
              <p:spPr>
                <a:xfrm>
                  <a:off x="1838756" y="4151761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0" name="Google Shape;4930;p17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31" name="Google Shape;4931;p17"/>
            <p:cNvGrpSpPr/>
            <p:nvPr/>
          </p:nvGrpSpPr>
          <p:grpSpPr>
            <a:xfrm>
              <a:off x="0" y="3992112"/>
              <a:ext cx="9144000" cy="158384"/>
              <a:chOff x="0" y="4151749"/>
              <a:chExt cx="9144000" cy="507640"/>
            </a:xfrm>
          </p:grpSpPr>
          <p:sp>
            <p:nvSpPr>
              <p:cNvPr id="4932" name="Google Shape;4932;p17"/>
              <p:cNvSpPr/>
              <p:nvPr/>
            </p:nvSpPr>
            <p:spPr>
              <a:xfrm>
                <a:off x="2071737" y="4151749"/>
                <a:ext cx="1707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33" name="Google Shape;4933;p17"/>
              <p:cNvGrpSpPr/>
              <p:nvPr/>
            </p:nvGrpSpPr>
            <p:grpSpPr>
              <a:xfrm>
                <a:off x="0" y="4151758"/>
                <a:ext cx="9144000" cy="507632"/>
                <a:chOff x="0" y="4151758"/>
                <a:chExt cx="9144000" cy="507632"/>
              </a:xfrm>
            </p:grpSpPr>
            <p:sp>
              <p:nvSpPr>
                <p:cNvPr id="4934" name="Google Shape;4934;p17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5" name="Google Shape;4935;p17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6" name="Google Shape;4936;p17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7" name="Google Shape;4937;p17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8" name="Google Shape;4938;p17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9" name="Google Shape;4939;p17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0" name="Google Shape;4940;p17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1" name="Google Shape;4941;p17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2" name="Google Shape;4942;p17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3" name="Google Shape;4943;p17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4" name="Google Shape;4944;p17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5" name="Google Shape;4945;p17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6" name="Google Shape;4946;p17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7" name="Google Shape;4947;p17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8" name="Google Shape;4948;p17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9" name="Google Shape;4949;p17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0" name="Google Shape;4950;p17"/>
                <p:cNvSpPr/>
                <p:nvPr/>
              </p:nvSpPr>
              <p:spPr>
                <a:xfrm>
                  <a:off x="6171650" y="415179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1" name="Google Shape;4951;p17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2" name="Google Shape;4952;p17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3" name="Google Shape;4953;p17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4" name="Google Shape;4954;p17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5" name="Google Shape;4955;p17"/>
                <p:cNvSpPr/>
                <p:nvPr/>
              </p:nvSpPr>
              <p:spPr>
                <a:xfrm>
                  <a:off x="6890175" y="415179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956" name="Google Shape;4956;p17"/>
          <p:cNvSpPr txBox="1">
            <a:spLocks noGrp="1"/>
          </p:cNvSpPr>
          <p:nvPr>
            <p:ph type="subTitle" idx="1"/>
          </p:nvPr>
        </p:nvSpPr>
        <p:spPr>
          <a:xfrm rot="444">
            <a:off x="2241025" y="3483000"/>
            <a:ext cx="4646400" cy="5154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57" name="Google Shape;4957;p17"/>
          <p:cNvSpPr/>
          <p:nvPr/>
        </p:nvSpPr>
        <p:spPr>
          <a:xfrm>
            <a:off x="0" y="1665900"/>
            <a:ext cx="9144000" cy="1816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8" name="Google Shape;4958;p17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7704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959" name="Google Shape;4959;p17"/>
          <p:cNvSpPr txBox="1">
            <a:spLocks noGrp="1"/>
          </p:cNvSpPr>
          <p:nvPr>
            <p:ph type="title" idx="2" hasCustomPrompt="1"/>
          </p:nvPr>
        </p:nvSpPr>
        <p:spPr>
          <a:xfrm>
            <a:off x="758400" y="760075"/>
            <a:ext cx="1079400" cy="9057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0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81" name="Google Shape;10581;p34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grpSp>
          <p:nvGrpSpPr>
            <p:cNvPr id="10582" name="Google Shape;10582;p34"/>
            <p:cNvGrpSpPr/>
            <p:nvPr/>
          </p:nvGrpSpPr>
          <p:grpSpPr>
            <a:xfrm>
              <a:off x="0" y="0"/>
              <a:ext cx="9144050" cy="5143383"/>
              <a:chOff x="0" y="0"/>
              <a:chExt cx="9144050" cy="5143383"/>
            </a:xfrm>
          </p:grpSpPr>
          <p:grpSp>
            <p:nvGrpSpPr>
              <p:cNvPr id="10583" name="Google Shape;10583;p34"/>
              <p:cNvGrpSpPr/>
              <p:nvPr/>
            </p:nvGrpSpPr>
            <p:grpSpPr>
              <a:xfrm>
                <a:off x="0" y="0"/>
                <a:ext cx="9144050" cy="5143383"/>
                <a:chOff x="0" y="0"/>
                <a:chExt cx="9144050" cy="5143383"/>
              </a:xfrm>
            </p:grpSpPr>
            <p:sp>
              <p:nvSpPr>
                <p:cNvPr id="10584" name="Google Shape;10584;p34"/>
                <p:cNvSpPr/>
                <p:nvPr/>
              </p:nvSpPr>
              <p:spPr>
                <a:xfrm>
                  <a:off x="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5" name="Google Shape;10585;p34"/>
                <p:cNvSpPr/>
                <p:nvPr/>
              </p:nvSpPr>
              <p:spPr>
                <a:xfrm>
                  <a:off x="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6" name="Google Shape;10586;p34"/>
                <p:cNvSpPr/>
                <p:nvPr/>
              </p:nvSpPr>
              <p:spPr>
                <a:xfrm>
                  <a:off x="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7" name="Google Shape;10587;p34"/>
                <p:cNvSpPr/>
                <p:nvPr/>
              </p:nvSpPr>
              <p:spPr>
                <a:xfrm>
                  <a:off x="381001" y="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8" name="Google Shape;10588;p34"/>
                <p:cNvSpPr/>
                <p:nvPr/>
              </p:nvSpPr>
              <p:spPr>
                <a:xfrm>
                  <a:off x="381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9" name="Google Shape;10589;p34"/>
                <p:cNvSpPr/>
                <p:nvPr/>
              </p:nvSpPr>
              <p:spPr>
                <a:xfrm>
                  <a:off x="762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0" name="Google Shape;10590;p34"/>
                <p:cNvSpPr/>
                <p:nvPr/>
              </p:nvSpPr>
              <p:spPr>
                <a:xfrm>
                  <a:off x="762000" y="759292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1" name="Google Shape;10591;p34"/>
                <p:cNvSpPr/>
                <p:nvPr/>
              </p:nvSpPr>
              <p:spPr>
                <a:xfrm>
                  <a:off x="1143000" y="31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2" name="Google Shape;10592;p34"/>
                <p:cNvSpPr/>
                <p:nvPr/>
              </p:nvSpPr>
              <p:spPr>
                <a:xfrm>
                  <a:off x="1143000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3" name="Google Shape;10593;p34"/>
                <p:cNvSpPr/>
                <p:nvPr/>
              </p:nvSpPr>
              <p:spPr>
                <a:xfrm>
                  <a:off x="1374919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4" name="Google Shape;10594;p34"/>
                <p:cNvSpPr/>
                <p:nvPr/>
              </p:nvSpPr>
              <p:spPr>
                <a:xfrm>
                  <a:off x="1374919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5" name="Google Shape;10595;p34"/>
                <p:cNvSpPr/>
                <p:nvPr/>
              </p:nvSpPr>
              <p:spPr>
                <a:xfrm>
                  <a:off x="1606838" y="31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6" name="Google Shape;10596;p34"/>
                <p:cNvSpPr/>
                <p:nvPr/>
              </p:nvSpPr>
              <p:spPr>
                <a:xfrm>
                  <a:off x="1606838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7" name="Google Shape;10597;p34"/>
                <p:cNvSpPr/>
                <p:nvPr/>
              </p:nvSpPr>
              <p:spPr>
                <a:xfrm>
                  <a:off x="1606838" y="75929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8" name="Google Shape;10598;p34"/>
                <p:cNvSpPr/>
                <p:nvPr/>
              </p:nvSpPr>
              <p:spPr>
                <a:xfrm>
                  <a:off x="381000" y="379802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9" name="Google Shape;10599;p34"/>
                <p:cNvSpPr/>
                <p:nvPr/>
              </p:nvSpPr>
              <p:spPr>
                <a:xfrm>
                  <a:off x="76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0" name="Google Shape;10600;p34"/>
                <p:cNvSpPr/>
                <p:nvPr/>
              </p:nvSpPr>
              <p:spPr>
                <a:xfrm>
                  <a:off x="1143000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1" name="Google Shape;10601;p34"/>
                <p:cNvSpPr/>
                <p:nvPr/>
              </p:nvSpPr>
              <p:spPr>
                <a:xfrm>
                  <a:off x="1374919" y="37980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2" name="Google Shape;10602;p34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3" name="Google Shape;10603;p34"/>
                <p:cNvSpPr/>
                <p:nvPr/>
              </p:nvSpPr>
              <p:spPr>
                <a:xfrm>
                  <a:off x="2242350" y="300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4" name="Google Shape;10604;p34"/>
                <p:cNvSpPr/>
                <p:nvPr/>
              </p:nvSpPr>
              <p:spPr>
                <a:xfrm>
                  <a:off x="307119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5" name="Google Shape;10605;p34"/>
                <p:cNvSpPr/>
                <p:nvPr/>
              </p:nvSpPr>
              <p:spPr>
                <a:xfrm>
                  <a:off x="357146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6" name="Google Shape;10606;p34"/>
                <p:cNvSpPr/>
                <p:nvPr/>
              </p:nvSpPr>
              <p:spPr>
                <a:xfrm>
                  <a:off x="407173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7" name="Google Shape;10607;p34"/>
                <p:cNvSpPr/>
                <p:nvPr/>
              </p:nvSpPr>
              <p:spPr>
                <a:xfrm>
                  <a:off x="4572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8" name="Google Shape;10608;p34"/>
                <p:cNvSpPr/>
                <p:nvPr/>
              </p:nvSpPr>
              <p:spPr>
                <a:xfrm>
                  <a:off x="4953000" y="31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9" name="Google Shape;10609;p34"/>
                <p:cNvSpPr/>
                <p:nvPr/>
              </p:nvSpPr>
              <p:spPr>
                <a:xfrm>
                  <a:off x="5203200" y="37980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0" name="Google Shape;10610;p34"/>
                <p:cNvSpPr/>
                <p:nvPr/>
              </p:nvSpPr>
              <p:spPr>
                <a:xfrm>
                  <a:off x="5453150" y="759292"/>
                  <a:ext cx="7185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1" name="Google Shape;10611;p34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2" name="Google Shape;10612;p34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3" name="Google Shape;10613;p34"/>
                <p:cNvSpPr/>
                <p:nvPr/>
              </p:nvSpPr>
              <p:spPr>
                <a:xfrm>
                  <a:off x="2242350" y="379791"/>
                  <a:ext cx="3288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4" name="Google Shape;10614;p34"/>
                <p:cNvSpPr/>
                <p:nvPr/>
              </p:nvSpPr>
              <p:spPr>
                <a:xfrm>
                  <a:off x="2242350" y="759282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5" name="Google Shape;10615;p34"/>
                <p:cNvSpPr/>
                <p:nvPr/>
              </p:nvSpPr>
              <p:spPr>
                <a:xfrm>
                  <a:off x="257092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6" name="Google Shape;10616;p34"/>
                <p:cNvSpPr/>
                <p:nvPr/>
              </p:nvSpPr>
              <p:spPr>
                <a:xfrm>
                  <a:off x="257092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7" name="Google Shape;10617;p34"/>
                <p:cNvSpPr/>
                <p:nvPr/>
              </p:nvSpPr>
              <p:spPr>
                <a:xfrm>
                  <a:off x="257092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8" name="Google Shape;10618;p34"/>
                <p:cNvSpPr/>
                <p:nvPr/>
              </p:nvSpPr>
              <p:spPr>
                <a:xfrm>
                  <a:off x="3071190" y="312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9" name="Google Shape;10619;p34"/>
                <p:cNvSpPr/>
                <p:nvPr/>
              </p:nvSpPr>
              <p:spPr>
                <a:xfrm>
                  <a:off x="3071190" y="759292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0" name="Google Shape;10620;p34"/>
                <p:cNvSpPr/>
                <p:nvPr/>
              </p:nvSpPr>
              <p:spPr>
                <a:xfrm>
                  <a:off x="357146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1" name="Google Shape;10621;p34"/>
                <p:cNvSpPr/>
                <p:nvPr/>
              </p:nvSpPr>
              <p:spPr>
                <a:xfrm>
                  <a:off x="3571460" y="379802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2" name="Google Shape;10622;p34"/>
                <p:cNvSpPr/>
                <p:nvPr/>
              </p:nvSpPr>
              <p:spPr>
                <a:xfrm>
                  <a:off x="407173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3" name="Google Shape;10623;p34"/>
                <p:cNvSpPr/>
                <p:nvPr/>
              </p:nvSpPr>
              <p:spPr>
                <a:xfrm>
                  <a:off x="407173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4" name="Google Shape;10624;p34"/>
                <p:cNvSpPr/>
                <p:nvPr/>
              </p:nvSpPr>
              <p:spPr>
                <a:xfrm>
                  <a:off x="457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5" name="Google Shape;10625;p34"/>
                <p:cNvSpPr/>
                <p:nvPr/>
              </p:nvSpPr>
              <p:spPr>
                <a:xfrm>
                  <a:off x="4572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6" name="Google Shape;10626;p34"/>
                <p:cNvSpPr/>
                <p:nvPr/>
              </p:nvSpPr>
              <p:spPr>
                <a:xfrm>
                  <a:off x="4953000" y="379802"/>
                  <a:ext cx="2502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7" name="Google Shape;10627;p34"/>
                <p:cNvSpPr/>
                <p:nvPr/>
              </p:nvSpPr>
              <p:spPr>
                <a:xfrm>
                  <a:off x="4953000" y="75929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8" name="Google Shape;10628;p34"/>
                <p:cNvSpPr/>
                <p:nvPr/>
              </p:nvSpPr>
              <p:spPr>
                <a:xfrm>
                  <a:off x="5203200" y="312"/>
                  <a:ext cx="2502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9" name="Google Shape;10629;p34"/>
                <p:cNvSpPr/>
                <p:nvPr/>
              </p:nvSpPr>
              <p:spPr>
                <a:xfrm>
                  <a:off x="5203200" y="75929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0" name="Google Shape;10630;p34"/>
                <p:cNvSpPr/>
                <p:nvPr/>
              </p:nvSpPr>
              <p:spPr>
                <a:xfrm>
                  <a:off x="5453150" y="3797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1" name="Google Shape;10631;p34"/>
                <p:cNvSpPr/>
                <p:nvPr/>
              </p:nvSpPr>
              <p:spPr>
                <a:xfrm>
                  <a:off x="5453150" y="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2" name="Google Shape;10632;p34"/>
                <p:cNvSpPr/>
                <p:nvPr/>
              </p:nvSpPr>
              <p:spPr>
                <a:xfrm>
                  <a:off x="6171650" y="3797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3" name="Google Shape;10633;p34"/>
                <p:cNvSpPr/>
                <p:nvPr/>
              </p:nvSpPr>
              <p:spPr>
                <a:xfrm>
                  <a:off x="6171650" y="300"/>
                  <a:ext cx="7185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4" name="Google Shape;10634;p34"/>
                <p:cNvSpPr/>
                <p:nvPr/>
              </p:nvSpPr>
              <p:spPr>
                <a:xfrm>
                  <a:off x="6171650" y="759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5" name="Google Shape;10635;p34"/>
                <p:cNvSpPr/>
                <p:nvPr/>
              </p:nvSpPr>
              <p:spPr>
                <a:xfrm>
                  <a:off x="6890150" y="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6" name="Google Shape;10636;p34"/>
                <p:cNvSpPr/>
                <p:nvPr/>
              </p:nvSpPr>
              <p:spPr>
                <a:xfrm>
                  <a:off x="68901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7" name="Google Shape;10637;p34"/>
                <p:cNvSpPr/>
                <p:nvPr/>
              </p:nvSpPr>
              <p:spPr>
                <a:xfrm>
                  <a:off x="83742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8" name="Google Shape;10638;p34"/>
                <p:cNvSpPr/>
                <p:nvPr/>
              </p:nvSpPr>
              <p:spPr>
                <a:xfrm>
                  <a:off x="8374250" y="250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9" name="Google Shape;10639;p34"/>
                <p:cNvSpPr/>
                <p:nvPr/>
              </p:nvSpPr>
              <p:spPr>
                <a:xfrm>
                  <a:off x="7271150" y="300"/>
                  <a:ext cx="588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0" name="Google Shape;10640;p34"/>
                <p:cNvSpPr/>
                <p:nvPr/>
              </p:nvSpPr>
              <p:spPr>
                <a:xfrm>
                  <a:off x="7271150" y="759300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1" name="Google Shape;10641;p34"/>
                <p:cNvSpPr/>
                <p:nvPr/>
              </p:nvSpPr>
              <p:spPr>
                <a:xfrm>
                  <a:off x="7858600" y="300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2" name="Google Shape;10642;p34"/>
                <p:cNvSpPr/>
                <p:nvPr/>
              </p:nvSpPr>
              <p:spPr>
                <a:xfrm>
                  <a:off x="7858600" y="759300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3" name="Google Shape;10643;p34"/>
                <p:cNvSpPr/>
                <p:nvPr/>
              </p:nvSpPr>
              <p:spPr>
                <a:xfrm>
                  <a:off x="8755250" y="379775"/>
                  <a:ext cx="3888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4" name="Google Shape;10644;p34"/>
                <p:cNvSpPr/>
                <p:nvPr/>
              </p:nvSpPr>
              <p:spPr>
                <a:xfrm>
                  <a:off x="8755200" y="250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5" name="Google Shape;10645;p34"/>
                <p:cNvSpPr/>
                <p:nvPr/>
              </p:nvSpPr>
              <p:spPr>
                <a:xfrm>
                  <a:off x="6890150" y="3797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6" name="Google Shape;10646;p34"/>
                <p:cNvSpPr/>
                <p:nvPr/>
              </p:nvSpPr>
              <p:spPr>
                <a:xfrm>
                  <a:off x="7271150" y="379775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7" name="Google Shape;10647;p34"/>
                <p:cNvSpPr/>
                <p:nvPr/>
              </p:nvSpPr>
              <p:spPr>
                <a:xfrm>
                  <a:off x="7858600" y="379775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8" name="Google Shape;10648;p34"/>
                <p:cNvSpPr/>
                <p:nvPr/>
              </p:nvSpPr>
              <p:spPr>
                <a:xfrm>
                  <a:off x="8374250" y="3797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9" name="Google Shape;10649;p34"/>
                <p:cNvSpPr/>
                <p:nvPr/>
              </p:nvSpPr>
              <p:spPr>
                <a:xfrm>
                  <a:off x="8755200" y="759300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0" name="Google Shape;10650;p34"/>
                <p:cNvSpPr/>
                <p:nvPr/>
              </p:nvSpPr>
              <p:spPr>
                <a:xfrm>
                  <a:off x="0" y="1138831"/>
                  <a:ext cx="3810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1" name="Google Shape;10651;p34"/>
                <p:cNvSpPr/>
                <p:nvPr/>
              </p:nvSpPr>
              <p:spPr>
                <a:xfrm>
                  <a:off x="381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2" name="Google Shape;10652;p34"/>
                <p:cNvSpPr/>
                <p:nvPr/>
              </p:nvSpPr>
              <p:spPr>
                <a:xfrm>
                  <a:off x="762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3" name="Google Shape;10653;p34"/>
                <p:cNvSpPr/>
                <p:nvPr/>
              </p:nvSpPr>
              <p:spPr>
                <a:xfrm>
                  <a:off x="1374919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4" name="Google Shape;10654;p34"/>
                <p:cNvSpPr/>
                <p:nvPr/>
              </p:nvSpPr>
              <p:spPr>
                <a:xfrm>
                  <a:off x="1606838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5" name="Google Shape;10655;p34"/>
                <p:cNvSpPr/>
                <p:nvPr/>
              </p:nvSpPr>
              <p:spPr>
                <a:xfrm>
                  <a:off x="1143000" y="1138831"/>
                  <a:ext cx="2319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6" name="Google Shape;10656;p34"/>
                <p:cNvSpPr/>
                <p:nvPr/>
              </p:nvSpPr>
              <p:spPr>
                <a:xfrm>
                  <a:off x="357146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7" name="Google Shape;10657;p34"/>
                <p:cNvSpPr/>
                <p:nvPr/>
              </p:nvSpPr>
              <p:spPr>
                <a:xfrm>
                  <a:off x="5453150" y="1138831"/>
                  <a:ext cx="7185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8" name="Google Shape;10658;p34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9" name="Google Shape;10659;p34"/>
                <p:cNvSpPr/>
                <p:nvPr/>
              </p:nvSpPr>
              <p:spPr>
                <a:xfrm>
                  <a:off x="2242350" y="1138823"/>
                  <a:ext cx="3288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0" name="Google Shape;10660;p34"/>
                <p:cNvSpPr/>
                <p:nvPr/>
              </p:nvSpPr>
              <p:spPr>
                <a:xfrm>
                  <a:off x="2570920" y="1138831"/>
                  <a:ext cx="5004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1" name="Google Shape;10661;p34"/>
                <p:cNvSpPr/>
                <p:nvPr/>
              </p:nvSpPr>
              <p:spPr>
                <a:xfrm>
                  <a:off x="307119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2" name="Google Shape;10662;p34"/>
                <p:cNvSpPr/>
                <p:nvPr/>
              </p:nvSpPr>
              <p:spPr>
                <a:xfrm>
                  <a:off x="4071730" y="1138831"/>
                  <a:ext cx="5004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3" name="Google Shape;10663;p34"/>
                <p:cNvSpPr/>
                <p:nvPr/>
              </p:nvSpPr>
              <p:spPr>
                <a:xfrm>
                  <a:off x="4572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4" name="Google Shape;10664;p34"/>
                <p:cNvSpPr/>
                <p:nvPr/>
              </p:nvSpPr>
              <p:spPr>
                <a:xfrm>
                  <a:off x="4953000" y="1138831"/>
                  <a:ext cx="2502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5" name="Google Shape;10665;p34"/>
                <p:cNvSpPr/>
                <p:nvPr/>
              </p:nvSpPr>
              <p:spPr>
                <a:xfrm>
                  <a:off x="5203200" y="1138831"/>
                  <a:ext cx="2502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6" name="Google Shape;10666;p34"/>
                <p:cNvSpPr/>
                <p:nvPr/>
              </p:nvSpPr>
              <p:spPr>
                <a:xfrm>
                  <a:off x="6171650" y="1138835"/>
                  <a:ext cx="7185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7" name="Google Shape;10667;p34"/>
                <p:cNvSpPr/>
                <p:nvPr/>
              </p:nvSpPr>
              <p:spPr>
                <a:xfrm>
                  <a:off x="68901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8" name="Google Shape;10668;p34"/>
                <p:cNvSpPr/>
                <p:nvPr/>
              </p:nvSpPr>
              <p:spPr>
                <a:xfrm>
                  <a:off x="83742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9" name="Google Shape;10669;p34"/>
                <p:cNvSpPr/>
                <p:nvPr/>
              </p:nvSpPr>
              <p:spPr>
                <a:xfrm>
                  <a:off x="7271150" y="1138835"/>
                  <a:ext cx="588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0" name="Google Shape;10670;p34"/>
                <p:cNvSpPr/>
                <p:nvPr/>
              </p:nvSpPr>
              <p:spPr>
                <a:xfrm>
                  <a:off x="7858600" y="1138835"/>
                  <a:ext cx="5157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1" name="Google Shape;10671;p34"/>
                <p:cNvSpPr/>
                <p:nvPr/>
              </p:nvSpPr>
              <p:spPr>
                <a:xfrm>
                  <a:off x="8755200" y="1138835"/>
                  <a:ext cx="3888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2" name="Google Shape;10672;p34"/>
                <p:cNvSpPr/>
                <p:nvPr/>
              </p:nvSpPr>
              <p:spPr>
                <a:xfrm>
                  <a:off x="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3" name="Google Shape;10673;p34"/>
                <p:cNvSpPr/>
                <p:nvPr/>
              </p:nvSpPr>
              <p:spPr>
                <a:xfrm>
                  <a:off x="381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4" name="Google Shape;10674;p34"/>
                <p:cNvSpPr/>
                <p:nvPr/>
              </p:nvSpPr>
              <p:spPr>
                <a:xfrm>
                  <a:off x="76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5" name="Google Shape;10675;p34"/>
                <p:cNvSpPr/>
                <p:nvPr/>
              </p:nvSpPr>
              <p:spPr>
                <a:xfrm>
                  <a:off x="1374919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6" name="Google Shape;10676;p34"/>
                <p:cNvSpPr/>
                <p:nvPr/>
              </p:nvSpPr>
              <p:spPr>
                <a:xfrm>
                  <a:off x="1606838" y="1307143"/>
                  <a:ext cx="2319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7" name="Google Shape;10677;p34"/>
                <p:cNvSpPr/>
                <p:nvPr/>
              </p:nvSpPr>
              <p:spPr>
                <a:xfrm>
                  <a:off x="1143000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8" name="Google Shape;10678;p34"/>
                <p:cNvSpPr/>
                <p:nvPr/>
              </p:nvSpPr>
              <p:spPr>
                <a:xfrm>
                  <a:off x="357146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9" name="Google Shape;10679;p34"/>
                <p:cNvSpPr/>
                <p:nvPr/>
              </p:nvSpPr>
              <p:spPr>
                <a:xfrm>
                  <a:off x="5453150" y="1307143"/>
                  <a:ext cx="7185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0" name="Google Shape;10680;p34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1" name="Google Shape;10681;p34"/>
                <p:cNvSpPr/>
                <p:nvPr/>
              </p:nvSpPr>
              <p:spPr>
                <a:xfrm>
                  <a:off x="2242350" y="1307135"/>
                  <a:ext cx="3288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2" name="Google Shape;10682;p34"/>
                <p:cNvSpPr/>
                <p:nvPr/>
              </p:nvSpPr>
              <p:spPr>
                <a:xfrm>
                  <a:off x="257092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3" name="Google Shape;10683;p34"/>
                <p:cNvSpPr/>
                <p:nvPr/>
              </p:nvSpPr>
              <p:spPr>
                <a:xfrm>
                  <a:off x="3071190" y="1307143"/>
                  <a:ext cx="5004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4" name="Google Shape;10684;p34"/>
                <p:cNvSpPr/>
                <p:nvPr/>
              </p:nvSpPr>
              <p:spPr>
                <a:xfrm>
                  <a:off x="407173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5" name="Google Shape;10685;p34"/>
                <p:cNvSpPr/>
                <p:nvPr/>
              </p:nvSpPr>
              <p:spPr>
                <a:xfrm>
                  <a:off x="457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6" name="Google Shape;10686;p34"/>
                <p:cNvSpPr/>
                <p:nvPr/>
              </p:nvSpPr>
              <p:spPr>
                <a:xfrm>
                  <a:off x="4953000" y="1307143"/>
                  <a:ext cx="2502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7" name="Google Shape;10687;p34"/>
                <p:cNvSpPr/>
                <p:nvPr/>
              </p:nvSpPr>
              <p:spPr>
                <a:xfrm>
                  <a:off x="5203200" y="1307143"/>
                  <a:ext cx="2502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8" name="Google Shape;10688;p34"/>
                <p:cNvSpPr/>
                <p:nvPr/>
              </p:nvSpPr>
              <p:spPr>
                <a:xfrm>
                  <a:off x="6171650" y="1307151"/>
                  <a:ext cx="7185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9" name="Google Shape;10689;p34"/>
                <p:cNvSpPr/>
                <p:nvPr/>
              </p:nvSpPr>
              <p:spPr>
                <a:xfrm>
                  <a:off x="6890150" y="1307151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0" name="Google Shape;10690;p34"/>
                <p:cNvSpPr/>
                <p:nvPr/>
              </p:nvSpPr>
              <p:spPr>
                <a:xfrm>
                  <a:off x="8374250" y="1307151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1" name="Google Shape;10691;p34"/>
                <p:cNvSpPr/>
                <p:nvPr/>
              </p:nvSpPr>
              <p:spPr>
                <a:xfrm>
                  <a:off x="7271150" y="1307151"/>
                  <a:ext cx="5889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2" name="Google Shape;10692;p34"/>
                <p:cNvSpPr/>
                <p:nvPr/>
              </p:nvSpPr>
              <p:spPr>
                <a:xfrm>
                  <a:off x="7858600" y="1307151"/>
                  <a:ext cx="5157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3" name="Google Shape;10693;p34"/>
                <p:cNvSpPr/>
                <p:nvPr/>
              </p:nvSpPr>
              <p:spPr>
                <a:xfrm>
                  <a:off x="8755200" y="1307151"/>
                  <a:ext cx="3888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4" name="Google Shape;10694;p34"/>
                <p:cNvSpPr/>
                <p:nvPr/>
              </p:nvSpPr>
              <p:spPr>
                <a:xfrm>
                  <a:off x="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5" name="Google Shape;10695;p34"/>
                <p:cNvSpPr/>
                <p:nvPr/>
              </p:nvSpPr>
              <p:spPr>
                <a:xfrm>
                  <a:off x="381000" y="1662662"/>
                  <a:ext cx="3810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6" name="Google Shape;10696;p34"/>
                <p:cNvSpPr/>
                <p:nvPr/>
              </p:nvSpPr>
              <p:spPr>
                <a:xfrm>
                  <a:off x="76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7" name="Google Shape;10697;p34"/>
                <p:cNvSpPr/>
                <p:nvPr/>
              </p:nvSpPr>
              <p:spPr>
                <a:xfrm>
                  <a:off x="1374919" y="1662662"/>
                  <a:ext cx="2319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8" name="Google Shape;10698;p34"/>
                <p:cNvSpPr/>
                <p:nvPr/>
              </p:nvSpPr>
              <p:spPr>
                <a:xfrm>
                  <a:off x="1606838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9" name="Google Shape;10699;p34"/>
                <p:cNvSpPr/>
                <p:nvPr/>
              </p:nvSpPr>
              <p:spPr>
                <a:xfrm>
                  <a:off x="1143000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0" name="Google Shape;10700;p34"/>
                <p:cNvSpPr/>
                <p:nvPr/>
              </p:nvSpPr>
              <p:spPr>
                <a:xfrm>
                  <a:off x="3571460" y="1662662"/>
                  <a:ext cx="5004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1" name="Google Shape;10701;p34"/>
                <p:cNvSpPr/>
                <p:nvPr/>
              </p:nvSpPr>
              <p:spPr>
                <a:xfrm>
                  <a:off x="5453150" y="1662662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2" name="Google Shape;10702;p34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3" name="Google Shape;10703;p34"/>
                <p:cNvSpPr/>
                <p:nvPr/>
              </p:nvSpPr>
              <p:spPr>
                <a:xfrm>
                  <a:off x="2242350" y="1662655"/>
                  <a:ext cx="32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4" name="Google Shape;10704;p34"/>
                <p:cNvSpPr/>
                <p:nvPr/>
              </p:nvSpPr>
              <p:spPr>
                <a:xfrm>
                  <a:off x="2570920" y="1662662"/>
                  <a:ext cx="5004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5" name="Google Shape;10705;p34"/>
                <p:cNvSpPr/>
                <p:nvPr/>
              </p:nvSpPr>
              <p:spPr>
                <a:xfrm>
                  <a:off x="307119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6" name="Google Shape;10706;p34"/>
                <p:cNvSpPr/>
                <p:nvPr/>
              </p:nvSpPr>
              <p:spPr>
                <a:xfrm>
                  <a:off x="407173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7" name="Google Shape;10707;p34"/>
                <p:cNvSpPr/>
                <p:nvPr/>
              </p:nvSpPr>
              <p:spPr>
                <a:xfrm>
                  <a:off x="457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8" name="Google Shape;10708;p34"/>
                <p:cNvSpPr/>
                <p:nvPr/>
              </p:nvSpPr>
              <p:spPr>
                <a:xfrm>
                  <a:off x="4953000" y="1662662"/>
                  <a:ext cx="2502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9" name="Google Shape;10709;p34"/>
                <p:cNvSpPr/>
                <p:nvPr/>
              </p:nvSpPr>
              <p:spPr>
                <a:xfrm>
                  <a:off x="5203200" y="1662662"/>
                  <a:ext cx="2502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0" name="Google Shape;10710;p34"/>
                <p:cNvSpPr/>
                <p:nvPr/>
              </p:nvSpPr>
              <p:spPr>
                <a:xfrm>
                  <a:off x="6171650" y="1662683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1" name="Google Shape;10711;p34"/>
                <p:cNvSpPr/>
                <p:nvPr/>
              </p:nvSpPr>
              <p:spPr>
                <a:xfrm>
                  <a:off x="6890150" y="1662683"/>
                  <a:ext cx="3810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2" name="Google Shape;10712;p34"/>
                <p:cNvSpPr/>
                <p:nvPr/>
              </p:nvSpPr>
              <p:spPr>
                <a:xfrm>
                  <a:off x="8374250" y="1662683"/>
                  <a:ext cx="3810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3" name="Google Shape;10713;p34"/>
                <p:cNvSpPr/>
                <p:nvPr/>
              </p:nvSpPr>
              <p:spPr>
                <a:xfrm>
                  <a:off x="7271150" y="1662683"/>
                  <a:ext cx="588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4" name="Google Shape;10714;p34"/>
                <p:cNvSpPr/>
                <p:nvPr/>
              </p:nvSpPr>
              <p:spPr>
                <a:xfrm>
                  <a:off x="7858600" y="1662683"/>
                  <a:ext cx="5157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5" name="Google Shape;10715;p34"/>
                <p:cNvSpPr/>
                <p:nvPr/>
              </p:nvSpPr>
              <p:spPr>
                <a:xfrm>
                  <a:off x="8755200" y="1662683"/>
                  <a:ext cx="38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6" name="Google Shape;10716;p34"/>
                <p:cNvSpPr/>
                <p:nvPr/>
              </p:nvSpPr>
              <p:spPr>
                <a:xfrm>
                  <a:off x="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7" name="Google Shape;10717;p34"/>
                <p:cNvSpPr/>
                <p:nvPr/>
              </p:nvSpPr>
              <p:spPr>
                <a:xfrm>
                  <a:off x="381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8" name="Google Shape;10718;p34"/>
                <p:cNvSpPr/>
                <p:nvPr/>
              </p:nvSpPr>
              <p:spPr>
                <a:xfrm>
                  <a:off x="762000" y="2625081"/>
                  <a:ext cx="381000" cy="4647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9" name="Google Shape;10719;p34"/>
                <p:cNvSpPr/>
                <p:nvPr/>
              </p:nvSpPr>
              <p:spPr>
                <a:xfrm>
                  <a:off x="1374919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0" name="Google Shape;10720;p34"/>
                <p:cNvSpPr/>
                <p:nvPr/>
              </p:nvSpPr>
              <p:spPr>
                <a:xfrm>
                  <a:off x="1606838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1" name="Google Shape;10721;p34"/>
                <p:cNvSpPr/>
                <p:nvPr/>
              </p:nvSpPr>
              <p:spPr>
                <a:xfrm>
                  <a:off x="1143000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2" name="Google Shape;10722;p34"/>
                <p:cNvSpPr/>
                <p:nvPr/>
              </p:nvSpPr>
              <p:spPr>
                <a:xfrm>
                  <a:off x="357146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3" name="Google Shape;10723;p34"/>
                <p:cNvSpPr/>
                <p:nvPr/>
              </p:nvSpPr>
              <p:spPr>
                <a:xfrm>
                  <a:off x="5453150" y="2625081"/>
                  <a:ext cx="7185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4" name="Google Shape;10724;p34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5" name="Google Shape;10725;p34"/>
                <p:cNvSpPr/>
                <p:nvPr/>
              </p:nvSpPr>
              <p:spPr>
                <a:xfrm>
                  <a:off x="2242350" y="2625077"/>
                  <a:ext cx="328800" cy="4647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6" name="Google Shape;10726;p34"/>
                <p:cNvSpPr/>
                <p:nvPr/>
              </p:nvSpPr>
              <p:spPr>
                <a:xfrm>
                  <a:off x="257092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7" name="Google Shape;10727;p34"/>
                <p:cNvSpPr/>
                <p:nvPr/>
              </p:nvSpPr>
              <p:spPr>
                <a:xfrm>
                  <a:off x="307119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8" name="Google Shape;10728;p34"/>
                <p:cNvSpPr/>
                <p:nvPr/>
              </p:nvSpPr>
              <p:spPr>
                <a:xfrm>
                  <a:off x="4071730" y="2625081"/>
                  <a:ext cx="500400" cy="4647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9" name="Google Shape;10729;p34"/>
                <p:cNvSpPr/>
                <p:nvPr/>
              </p:nvSpPr>
              <p:spPr>
                <a:xfrm>
                  <a:off x="4572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0" name="Google Shape;10730;p34"/>
                <p:cNvSpPr/>
                <p:nvPr/>
              </p:nvSpPr>
              <p:spPr>
                <a:xfrm>
                  <a:off x="4953000" y="2625081"/>
                  <a:ext cx="2502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1" name="Google Shape;10731;p34"/>
                <p:cNvSpPr/>
                <p:nvPr/>
              </p:nvSpPr>
              <p:spPr>
                <a:xfrm>
                  <a:off x="5203200" y="2625081"/>
                  <a:ext cx="2502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2" name="Google Shape;10732;p34"/>
                <p:cNvSpPr/>
                <p:nvPr/>
              </p:nvSpPr>
              <p:spPr>
                <a:xfrm>
                  <a:off x="6171650" y="2625092"/>
                  <a:ext cx="7185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3" name="Google Shape;10733;p34"/>
                <p:cNvSpPr/>
                <p:nvPr/>
              </p:nvSpPr>
              <p:spPr>
                <a:xfrm>
                  <a:off x="68901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4" name="Google Shape;10734;p34"/>
                <p:cNvSpPr/>
                <p:nvPr/>
              </p:nvSpPr>
              <p:spPr>
                <a:xfrm>
                  <a:off x="83742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5" name="Google Shape;10735;p34"/>
                <p:cNvSpPr/>
                <p:nvPr/>
              </p:nvSpPr>
              <p:spPr>
                <a:xfrm>
                  <a:off x="7271150" y="2625092"/>
                  <a:ext cx="588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6" name="Google Shape;10736;p34"/>
                <p:cNvSpPr/>
                <p:nvPr/>
              </p:nvSpPr>
              <p:spPr>
                <a:xfrm>
                  <a:off x="7858600" y="2625092"/>
                  <a:ext cx="5157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7" name="Google Shape;10737;p34"/>
                <p:cNvSpPr/>
                <p:nvPr/>
              </p:nvSpPr>
              <p:spPr>
                <a:xfrm>
                  <a:off x="8755200" y="2625092"/>
                  <a:ext cx="3888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8" name="Google Shape;10738;p34"/>
                <p:cNvSpPr/>
                <p:nvPr/>
              </p:nvSpPr>
              <p:spPr>
                <a:xfrm>
                  <a:off x="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9" name="Google Shape;10739;p34"/>
                <p:cNvSpPr/>
                <p:nvPr/>
              </p:nvSpPr>
              <p:spPr>
                <a:xfrm>
                  <a:off x="381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0" name="Google Shape;10740;p34"/>
                <p:cNvSpPr/>
                <p:nvPr/>
              </p:nvSpPr>
              <p:spPr>
                <a:xfrm>
                  <a:off x="762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1" name="Google Shape;10741;p34"/>
                <p:cNvSpPr/>
                <p:nvPr/>
              </p:nvSpPr>
              <p:spPr>
                <a:xfrm>
                  <a:off x="1374919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2" name="Google Shape;10742;p34"/>
                <p:cNvSpPr/>
                <p:nvPr/>
              </p:nvSpPr>
              <p:spPr>
                <a:xfrm>
                  <a:off x="1606838" y="3089829"/>
                  <a:ext cx="231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3" name="Google Shape;10743;p34"/>
                <p:cNvSpPr/>
                <p:nvPr/>
              </p:nvSpPr>
              <p:spPr>
                <a:xfrm>
                  <a:off x="1143000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4" name="Google Shape;10744;p34"/>
                <p:cNvSpPr/>
                <p:nvPr/>
              </p:nvSpPr>
              <p:spPr>
                <a:xfrm>
                  <a:off x="357146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5" name="Google Shape;10745;p34"/>
                <p:cNvSpPr/>
                <p:nvPr/>
              </p:nvSpPr>
              <p:spPr>
                <a:xfrm>
                  <a:off x="5453150" y="30898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6" name="Google Shape;10746;p34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7" name="Google Shape;10747;p34"/>
                <p:cNvSpPr/>
                <p:nvPr/>
              </p:nvSpPr>
              <p:spPr>
                <a:xfrm>
                  <a:off x="2242350" y="3089826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8" name="Google Shape;10748;p34"/>
                <p:cNvSpPr/>
                <p:nvPr/>
              </p:nvSpPr>
              <p:spPr>
                <a:xfrm>
                  <a:off x="257092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9" name="Google Shape;10749;p34"/>
                <p:cNvSpPr/>
                <p:nvPr/>
              </p:nvSpPr>
              <p:spPr>
                <a:xfrm>
                  <a:off x="3071190" y="3089829"/>
                  <a:ext cx="5004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0" name="Google Shape;10750;p34"/>
                <p:cNvSpPr/>
                <p:nvPr/>
              </p:nvSpPr>
              <p:spPr>
                <a:xfrm>
                  <a:off x="407173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1" name="Google Shape;10751;p34"/>
                <p:cNvSpPr/>
                <p:nvPr/>
              </p:nvSpPr>
              <p:spPr>
                <a:xfrm>
                  <a:off x="4572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2" name="Google Shape;10752;p34"/>
                <p:cNvSpPr/>
                <p:nvPr/>
              </p:nvSpPr>
              <p:spPr>
                <a:xfrm>
                  <a:off x="4953000" y="30898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3" name="Google Shape;10753;p34"/>
                <p:cNvSpPr/>
                <p:nvPr/>
              </p:nvSpPr>
              <p:spPr>
                <a:xfrm>
                  <a:off x="5203200" y="3089829"/>
                  <a:ext cx="2502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4" name="Google Shape;10754;p34"/>
                <p:cNvSpPr/>
                <p:nvPr/>
              </p:nvSpPr>
              <p:spPr>
                <a:xfrm>
                  <a:off x="6171650" y="3089832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5" name="Google Shape;10755;p34"/>
                <p:cNvSpPr/>
                <p:nvPr/>
              </p:nvSpPr>
              <p:spPr>
                <a:xfrm>
                  <a:off x="6890150" y="3089832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6" name="Google Shape;10756;p34"/>
                <p:cNvSpPr/>
                <p:nvPr/>
              </p:nvSpPr>
              <p:spPr>
                <a:xfrm>
                  <a:off x="8374250" y="30898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7" name="Google Shape;10757;p34"/>
                <p:cNvSpPr/>
                <p:nvPr/>
              </p:nvSpPr>
              <p:spPr>
                <a:xfrm>
                  <a:off x="7271150" y="30898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8" name="Google Shape;10758;p34"/>
                <p:cNvSpPr/>
                <p:nvPr/>
              </p:nvSpPr>
              <p:spPr>
                <a:xfrm>
                  <a:off x="7858600" y="3089832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9" name="Google Shape;10759;p34"/>
                <p:cNvSpPr/>
                <p:nvPr/>
              </p:nvSpPr>
              <p:spPr>
                <a:xfrm>
                  <a:off x="8755200" y="30898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0" name="Google Shape;10760;p34"/>
                <p:cNvSpPr/>
                <p:nvPr/>
              </p:nvSpPr>
              <p:spPr>
                <a:xfrm>
                  <a:off x="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1" name="Google Shape;10761;p34"/>
                <p:cNvSpPr/>
                <p:nvPr/>
              </p:nvSpPr>
              <p:spPr>
                <a:xfrm>
                  <a:off x="381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2" name="Google Shape;10762;p34"/>
                <p:cNvSpPr/>
                <p:nvPr/>
              </p:nvSpPr>
              <p:spPr>
                <a:xfrm>
                  <a:off x="762000" y="3221254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3" name="Google Shape;10763;p34"/>
                <p:cNvSpPr/>
                <p:nvPr/>
              </p:nvSpPr>
              <p:spPr>
                <a:xfrm>
                  <a:off x="1374919" y="3221254"/>
                  <a:ext cx="231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4" name="Google Shape;10764;p34"/>
                <p:cNvSpPr/>
                <p:nvPr/>
              </p:nvSpPr>
              <p:spPr>
                <a:xfrm>
                  <a:off x="1606838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5" name="Google Shape;10765;p34"/>
                <p:cNvSpPr/>
                <p:nvPr/>
              </p:nvSpPr>
              <p:spPr>
                <a:xfrm>
                  <a:off x="1143000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6" name="Google Shape;10766;p34"/>
                <p:cNvSpPr/>
                <p:nvPr/>
              </p:nvSpPr>
              <p:spPr>
                <a:xfrm>
                  <a:off x="3571460" y="3221254"/>
                  <a:ext cx="5004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7" name="Google Shape;10767;p34"/>
                <p:cNvSpPr/>
                <p:nvPr/>
              </p:nvSpPr>
              <p:spPr>
                <a:xfrm>
                  <a:off x="5453150" y="3221254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8" name="Google Shape;10768;p34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9" name="Google Shape;10769;p34"/>
                <p:cNvSpPr/>
                <p:nvPr/>
              </p:nvSpPr>
              <p:spPr>
                <a:xfrm>
                  <a:off x="2242350" y="3221252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0" name="Google Shape;10770;p34"/>
                <p:cNvSpPr/>
                <p:nvPr/>
              </p:nvSpPr>
              <p:spPr>
                <a:xfrm>
                  <a:off x="257092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1" name="Google Shape;10771;p34"/>
                <p:cNvSpPr/>
                <p:nvPr/>
              </p:nvSpPr>
              <p:spPr>
                <a:xfrm>
                  <a:off x="307119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2" name="Google Shape;10772;p34"/>
                <p:cNvSpPr/>
                <p:nvPr/>
              </p:nvSpPr>
              <p:spPr>
                <a:xfrm>
                  <a:off x="407173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3" name="Google Shape;10773;p34"/>
                <p:cNvSpPr/>
                <p:nvPr/>
              </p:nvSpPr>
              <p:spPr>
                <a:xfrm>
                  <a:off x="4572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4" name="Google Shape;10774;p34"/>
                <p:cNvSpPr/>
                <p:nvPr/>
              </p:nvSpPr>
              <p:spPr>
                <a:xfrm>
                  <a:off x="4953000" y="3221254"/>
                  <a:ext cx="2502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5" name="Google Shape;10775;p34"/>
                <p:cNvSpPr/>
                <p:nvPr/>
              </p:nvSpPr>
              <p:spPr>
                <a:xfrm>
                  <a:off x="5203200" y="32212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6" name="Google Shape;10776;p34"/>
                <p:cNvSpPr/>
                <p:nvPr/>
              </p:nvSpPr>
              <p:spPr>
                <a:xfrm>
                  <a:off x="6171650" y="3221257"/>
                  <a:ext cx="7185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7" name="Google Shape;10777;p34"/>
                <p:cNvSpPr/>
                <p:nvPr/>
              </p:nvSpPr>
              <p:spPr>
                <a:xfrm>
                  <a:off x="6890150" y="32212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8" name="Google Shape;10778;p34"/>
                <p:cNvSpPr/>
                <p:nvPr/>
              </p:nvSpPr>
              <p:spPr>
                <a:xfrm>
                  <a:off x="8374250" y="32212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9" name="Google Shape;10779;p34"/>
                <p:cNvSpPr/>
                <p:nvPr/>
              </p:nvSpPr>
              <p:spPr>
                <a:xfrm>
                  <a:off x="7271150" y="3221257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0" name="Google Shape;10780;p34"/>
                <p:cNvSpPr/>
                <p:nvPr/>
              </p:nvSpPr>
              <p:spPr>
                <a:xfrm>
                  <a:off x="7858600" y="3221257"/>
                  <a:ext cx="5157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1" name="Google Shape;10781;p34"/>
                <p:cNvSpPr/>
                <p:nvPr/>
              </p:nvSpPr>
              <p:spPr>
                <a:xfrm>
                  <a:off x="8755200" y="32212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2" name="Google Shape;10782;p34"/>
                <p:cNvSpPr/>
                <p:nvPr/>
              </p:nvSpPr>
              <p:spPr>
                <a:xfrm>
                  <a:off x="0" y="3352654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3" name="Google Shape;10783;p34"/>
                <p:cNvSpPr/>
                <p:nvPr/>
              </p:nvSpPr>
              <p:spPr>
                <a:xfrm>
                  <a:off x="381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4" name="Google Shape;10784;p34"/>
                <p:cNvSpPr/>
                <p:nvPr/>
              </p:nvSpPr>
              <p:spPr>
                <a:xfrm>
                  <a:off x="762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5" name="Google Shape;10785;p34"/>
                <p:cNvSpPr/>
                <p:nvPr/>
              </p:nvSpPr>
              <p:spPr>
                <a:xfrm>
                  <a:off x="1374919" y="3352654"/>
                  <a:ext cx="231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6" name="Google Shape;10786;p34"/>
                <p:cNvSpPr/>
                <p:nvPr/>
              </p:nvSpPr>
              <p:spPr>
                <a:xfrm>
                  <a:off x="1606838" y="3352654"/>
                  <a:ext cx="231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7" name="Google Shape;10787;p34"/>
                <p:cNvSpPr/>
                <p:nvPr/>
              </p:nvSpPr>
              <p:spPr>
                <a:xfrm>
                  <a:off x="1143000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8" name="Google Shape;10788;p34"/>
                <p:cNvSpPr/>
                <p:nvPr/>
              </p:nvSpPr>
              <p:spPr>
                <a:xfrm>
                  <a:off x="357146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9" name="Google Shape;10789;p34"/>
                <p:cNvSpPr/>
                <p:nvPr/>
              </p:nvSpPr>
              <p:spPr>
                <a:xfrm>
                  <a:off x="5453150" y="3352654"/>
                  <a:ext cx="7185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0" name="Google Shape;10790;p34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1" name="Google Shape;10791;p34"/>
                <p:cNvSpPr/>
                <p:nvPr/>
              </p:nvSpPr>
              <p:spPr>
                <a:xfrm>
                  <a:off x="2242350" y="3352652"/>
                  <a:ext cx="3288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2" name="Google Shape;10792;p34"/>
                <p:cNvSpPr/>
                <p:nvPr/>
              </p:nvSpPr>
              <p:spPr>
                <a:xfrm>
                  <a:off x="257092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3" name="Google Shape;10793;p34"/>
                <p:cNvSpPr/>
                <p:nvPr/>
              </p:nvSpPr>
              <p:spPr>
                <a:xfrm>
                  <a:off x="307119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4" name="Google Shape;10794;p34"/>
                <p:cNvSpPr/>
                <p:nvPr/>
              </p:nvSpPr>
              <p:spPr>
                <a:xfrm>
                  <a:off x="407173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5" name="Google Shape;10795;p34"/>
                <p:cNvSpPr/>
                <p:nvPr/>
              </p:nvSpPr>
              <p:spPr>
                <a:xfrm>
                  <a:off x="4572000" y="3352654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6" name="Google Shape;10796;p34"/>
                <p:cNvSpPr/>
                <p:nvPr/>
              </p:nvSpPr>
              <p:spPr>
                <a:xfrm>
                  <a:off x="49530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7" name="Google Shape;10797;p34"/>
                <p:cNvSpPr/>
                <p:nvPr/>
              </p:nvSpPr>
              <p:spPr>
                <a:xfrm>
                  <a:off x="52032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8" name="Google Shape;10798;p34"/>
                <p:cNvSpPr/>
                <p:nvPr/>
              </p:nvSpPr>
              <p:spPr>
                <a:xfrm>
                  <a:off x="6171650" y="3352657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9" name="Google Shape;10799;p34"/>
                <p:cNvSpPr/>
                <p:nvPr/>
              </p:nvSpPr>
              <p:spPr>
                <a:xfrm>
                  <a:off x="68901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0" name="Google Shape;10800;p34"/>
                <p:cNvSpPr/>
                <p:nvPr/>
              </p:nvSpPr>
              <p:spPr>
                <a:xfrm>
                  <a:off x="83742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1" name="Google Shape;10801;p34"/>
                <p:cNvSpPr/>
                <p:nvPr/>
              </p:nvSpPr>
              <p:spPr>
                <a:xfrm>
                  <a:off x="7271150" y="3352657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2" name="Google Shape;10802;p34"/>
                <p:cNvSpPr/>
                <p:nvPr/>
              </p:nvSpPr>
              <p:spPr>
                <a:xfrm>
                  <a:off x="7858600" y="3352657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3" name="Google Shape;10803;p34"/>
                <p:cNvSpPr/>
                <p:nvPr/>
              </p:nvSpPr>
              <p:spPr>
                <a:xfrm>
                  <a:off x="8755200" y="33526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4" name="Google Shape;10804;p34"/>
                <p:cNvSpPr/>
                <p:nvPr/>
              </p:nvSpPr>
              <p:spPr>
                <a:xfrm>
                  <a:off x="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5" name="Google Shape;10805;p34"/>
                <p:cNvSpPr/>
                <p:nvPr/>
              </p:nvSpPr>
              <p:spPr>
                <a:xfrm>
                  <a:off x="381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6" name="Google Shape;10806;p34"/>
                <p:cNvSpPr/>
                <p:nvPr/>
              </p:nvSpPr>
              <p:spPr>
                <a:xfrm>
                  <a:off x="76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7" name="Google Shape;10807;p34"/>
                <p:cNvSpPr/>
                <p:nvPr/>
              </p:nvSpPr>
              <p:spPr>
                <a:xfrm>
                  <a:off x="1374919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8" name="Google Shape;10808;p34"/>
                <p:cNvSpPr/>
                <p:nvPr/>
              </p:nvSpPr>
              <p:spPr>
                <a:xfrm>
                  <a:off x="1606838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9" name="Google Shape;10809;p34"/>
                <p:cNvSpPr/>
                <p:nvPr/>
              </p:nvSpPr>
              <p:spPr>
                <a:xfrm>
                  <a:off x="1143000" y="3484129"/>
                  <a:ext cx="231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0" name="Google Shape;10810;p34"/>
                <p:cNvSpPr/>
                <p:nvPr/>
              </p:nvSpPr>
              <p:spPr>
                <a:xfrm>
                  <a:off x="357146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1" name="Google Shape;10811;p34"/>
                <p:cNvSpPr/>
                <p:nvPr/>
              </p:nvSpPr>
              <p:spPr>
                <a:xfrm>
                  <a:off x="5453150" y="34841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2" name="Google Shape;10812;p34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3" name="Google Shape;10813;p34"/>
                <p:cNvSpPr/>
                <p:nvPr/>
              </p:nvSpPr>
              <p:spPr>
                <a:xfrm>
                  <a:off x="2242350" y="3484127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4" name="Google Shape;10814;p34"/>
                <p:cNvSpPr/>
                <p:nvPr/>
              </p:nvSpPr>
              <p:spPr>
                <a:xfrm>
                  <a:off x="257092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5" name="Google Shape;10815;p34"/>
                <p:cNvSpPr/>
                <p:nvPr/>
              </p:nvSpPr>
              <p:spPr>
                <a:xfrm>
                  <a:off x="307119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6" name="Google Shape;10816;p34"/>
                <p:cNvSpPr/>
                <p:nvPr/>
              </p:nvSpPr>
              <p:spPr>
                <a:xfrm>
                  <a:off x="407173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7" name="Google Shape;10817;p34"/>
                <p:cNvSpPr/>
                <p:nvPr/>
              </p:nvSpPr>
              <p:spPr>
                <a:xfrm>
                  <a:off x="457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8" name="Google Shape;10818;p34"/>
                <p:cNvSpPr/>
                <p:nvPr/>
              </p:nvSpPr>
              <p:spPr>
                <a:xfrm>
                  <a:off x="4953000" y="3484129"/>
                  <a:ext cx="2502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9" name="Google Shape;10819;p34"/>
                <p:cNvSpPr/>
                <p:nvPr/>
              </p:nvSpPr>
              <p:spPr>
                <a:xfrm>
                  <a:off x="5203200" y="34841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0" name="Google Shape;10820;p34"/>
                <p:cNvSpPr/>
                <p:nvPr/>
              </p:nvSpPr>
              <p:spPr>
                <a:xfrm>
                  <a:off x="6171650" y="3484132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1" name="Google Shape;10821;p34"/>
                <p:cNvSpPr/>
                <p:nvPr/>
              </p:nvSpPr>
              <p:spPr>
                <a:xfrm>
                  <a:off x="6890150" y="34841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2" name="Google Shape;10822;p34"/>
                <p:cNvSpPr/>
                <p:nvPr/>
              </p:nvSpPr>
              <p:spPr>
                <a:xfrm>
                  <a:off x="8374250" y="3484132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3" name="Google Shape;10823;p34"/>
                <p:cNvSpPr/>
                <p:nvPr/>
              </p:nvSpPr>
              <p:spPr>
                <a:xfrm>
                  <a:off x="7271150" y="34841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4" name="Google Shape;10824;p34"/>
                <p:cNvSpPr/>
                <p:nvPr/>
              </p:nvSpPr>
              <p:spPr>
                <a:xfrm>
                  <a:off x="7858600" y="3484132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5" name="Google Shape;10825;p34"/>
                <p:cNvSpPr/>
                <p:nvPr/>
              </p:nvSpPr>
              <p:spPr>
                <a:xfrm>
                  <a:off x="8755200" y="34841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6" name="Google Shape;10826;p34"/>
                <p:cNvSpPr/>
                <p:nvPr/>
              </p:nvSpPr>
              <p:spPr>
                <a:xfrm>
                  <a:off x="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7" name="Google Shape;10827;p34"/>
                <p:cNvSpPr/>
                <p:nvPr/>
              </p:nvSpPr>
              <p:spPr>
                <a:xfrm>
                  <a:off x="381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8" name="Google Shape;10828;p34"/>
                <p:cNvSpPr/>
                <p:nvPr/>
              </p:nvSpPr>
              <p:spPr>
                <a:xfrm>
                  <a:off x="76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9" name="Google Shape;10829;p34"/>
                <p:cNvSpPr/>
                <p:nvPr/>
              </p:nvSpPr>
              <p:spPr>
                <a:xfrm>
                  <a:off x="1374919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0" name="Google Shape;10830;p34"/>
                <p:cNvSpPr/>
                <p:nvPr/>
              </p:nvSpPr>
              <p:spPr>
                <a:xfrm>
                  <a:off x="1606838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1" name="Google Shape;10831;p34"/>
                <p:cNvSpPr/>
                <p:nvPr/>
              </p:nvSpPr>
              <p:spPr>
                <a:xfrm>
                  <a:off x="1143000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2" name="Google Shape;10832;p34"/>
                <p:cNvSpPr/>
                <p:nvPr/>
              </p:nvSpPr>
              <p:spPr>
                <a:xfrm>
                  <a:off x="357146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3" name="Google Shape;10833;p34"/>
                <p:cNvSpPr/>
                <p:nvPr/>
              </p:nvSpPr>
              <p:spPr>
                <a:xfrm>
                  <a:off x="5453150" y="3615466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4" name="Google Shape;10834;p34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5" name="Google Shape;10835;p34"/>
                <p:cNvSpPr/>
                <p:nvPr/>
              </p:nvSpPr>
              <p:spPr>
                <a:xfrm>
                  <a:off x="2242350" y="3615465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6" name="Google Shape;10836;p34"/>
                <p:cNvSpPr/>
                <p:nvPr/>
              </p:nvSpPr>
              <p:spPr>
                <a:xfrm>
                  <a:off x="257092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7" name="Google Shape;10837;p34"/>
                <p:cNvSpPr/>
                <p:nvPr/>
              </p:nvSpPr>
              <p:spPr>
                <a:xfrm>
                  <a:off x="3071190" y="3615466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8" name="Google Shape;10838;p34"/>
                <p:cNvSpPr/>
                <p:nvPr/>
              </p:nvSpPr>
              <p:spPr>
                <a:xfrm>
                  <a:off x="407173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39" name="Google Shape;10839;p34"/>
                <p:cNvSpPr/>
                <p:nvPr/>
              </p:nvSpPr>
              <p:spPr>
                <a:xfrm>
                  <a:off x="457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0" name="Google Shape;10840;p34"/>
                <p:cNvSpPr/>
                <p:nvPr/>
              </p:nvSpPr>
              <p:spPr>
                <a:xfrm>
                  <a:off x="49530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1" name="Google Shape;10841;p34"/>
                <p:cNvSpPr/>
                <p:nvPr/>
              </p:nvSpPr>
              <p:spPr>
                <a:xfrm>
                  <a:off x="52032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2" name="Google Shape;10842;p34"/>
                <p:cNvSpPr/>
                <p:nvPr/>
              </p:nvSpPr>
              <p:spPr>
                <a:xfrm>
                  <a:off x="6171650" y="36154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3" name="Google Shape;10843;p34"/>
                <p:cNvSpPr/>
                <p:nvPr/>
              </p:nvSpPr>
              <p:spPr>
                <a:xfrm>
                  <a:off x="68901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4" name="Google Shape;10844;p34"/>
                <p:cNvSpPr/>
                <p:nvPr/>
              </p:nvSpPr>
              <p:spPr>
                <a:xfrm>
                  <a:off x="83742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5" name="Google Shape;10845;p34"/>
                <p:cNvSpPr/>
                <p:nvPr/>
              </p:nvSpPr>
              <p:spPr>
                <a:xfrm>
                  <a:off x="7271150" y="3615475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6" name="Google Shape;10846;p34"/>
                <p:cNvSpPr/>
                <p:nvPr/>
              </p:nvSpPr>
              <p:spPr>
                <a:xfrm>
                  <a:off x="7858600" y="3615475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7" name="Google Shape;10847;p34"/>
                <p:cNvSpPr/>
                <p:nvPr/>
              </p:nvSpPr>
              <p:spPr>
                <a:xfrm>
                  <a:off x="8755200" y="3615475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8" name="Google Shape;10848;p34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49" name="Google Shape;10849;p34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0" name="Google Shape;10850;p34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1" name="Google Shape;10851;p34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2" name="Google Shape;10852;p34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3" name="Google Shape;10853;p34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4" name="Google Shape;10854;p34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5" name="Google Shape;10855;p34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6" name="Google Shape;10856;p34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7" name="Google Shape;10857;p34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8" name="Google Shape;10858;p34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59" name="Google Shape;10859;p34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0" name="Google Shape;10860;p34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1" name="Google Shape;10861;p34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2" name="Google Shape;10862;p34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3" name="Google Shape;10863;p34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4" name="Google Shape;10864;p34"/>
                <p:cNvSpPr/>
                <p:nvPr/>
              </p:nvSpPr>
              <p:spPr>
                <a:xfrm>
                  <a:off x="6171650" y="415177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5" name="Google Shape;10865;p34"/>
                <p:cNvSpPr/>
                <p:nvPr/>
              </p:nvSpPr>
              <p:spPr>
                <a:xfrm>
                  <a:off x="68901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6" name="Google Shape;10866;p34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7" name="Google Shape;10867;p34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8" name="Google Shape;10868;p34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69" name="Google Shape;10869;p34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0" name="Google Shape;10870;p34"/>
                <p:cNvSpPr/>
                <p:nvPr/>
              </p:nvSpPr>
              <p:spPr>
                <a:xfrm>
                  <a:off x="0" y="4659472"/>
                  <a:ext cx="3810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1" name="Google Shape;10871;p34"/>
                <p:cNvSpPr/>
                <p:nvPr/>
              </p:nvSpPr>
              <p:spPr>
                <a:xfrm>
                  <a:off x="381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2" name="Google Shape;10872;p34"/>
                <p:cNvSpPr/>
                <p:nvPr/>
              </p:nvSpPr>
              <p:spPr>
                <a:xfrm>
                  <a:off x="762000" y="4659472"/>
                  <a:ext cx="3810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3" name="Google Shape;10873;p34"/>
                <p:cNvSpPr/>
                <p:nvPr/>
              </p:nvSpPr>
              <p:spPr>
                <a:xfrm>
                  <a:off x="1374919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4" name="Google Shape;10874;p34"/>
                <p:cNvSpPr/>
                <p:nvPr/>
              </p:nvSpPr>
              <p:spPr>
                <a:xfrm>
                  <a:off x="1606838" y="4659472"/>
                  <a:ext cx="2319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5" name="Google Shape;10875;p34"/>
                <p:cNvSpPr/>
                <p:nvPr/>
              </p:nvSpPr>
              <p:spPr>
                <a:xfrm>
                  <a:off x="1143000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6" name="Google Shape;10876;p34"/>
                <p:cNvSpPr/>
                <p:nvPr/>
              </p:nvSpPr>
              <p:spPr>
                <a:xfrm>
                  <a:off x="3571460" y="4659472"/>
                  <a:ext cx="5004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7" name="Google Shape;10877;p34"/>
                <p:cNvSpPr/>
                <p:nvPr/>
              </p:nvSpPr>
              <p:spPr>
                <a:xfrm>
                  <a:off x="5453150" y="4659472"/>
                  <a:ext cx="7185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8" name="Google Shape;10878;p34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79" name="Google Shape;10879;p34"/>
                <p:cNvSpPr/>
                <p:nvPr/>
              </p:nvSpPr>
              <p:spPr>
                <a:xfrm>
                  <a:off x="2242350" y="4659474"/>
                  <a:ext cx="3288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0" name="Google Shape;10880;p34"/>
                <p:cNvSpPr/>
                <p:nvPr/>
              </p:nvSpPr>
              <p:spPr>
                <a:xfrm>
                  <a:off x="257092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1" name="Google Shape;10881;p34"/>
                <p:cNvSpPr/>
                <p:nvPr/>
              </p:nvSpPr>
              <p:spPr>
                <a:xfrm>
                  <a:off x="307119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2" name="Google Shape;10882;p34"/>
                <p:cNvSpPr/>
                <p:nvPr/>
              </p:nvSpPr>
              <p:spPr>
                <a:xfrm>
                  <a:off x="407173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3" name="Google Shape;10883;p34"/>
                <p:cNvSpPr/>
                <p:nvPr/>
              </p:nvSpPr>
              <p:spPr>
                <a:xfrm>
                  <a:off x="4572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4" name="Google Shape;10884;p34"/>
                <p:cNvSpPr/>
                <p:nvPr/>
              </p:nvSpPr>
              <p:spPr>
                <a:xfrm>
                  <a:off x="4953000" y="4659472"/>
                  <a:ext cx="2502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5" name="Google Shape;10885;p34"/>
                <p:cNvSpPr/>
                <p:nvPr/>
              </p:nvSpPr>
              <p:spPr>
                <a:xfrm>
                  <a:off x="5203200" y="4659472"/>
                  <a:ext cx="2502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6" name="Google Shape;10886;p34"/>
                <p:cNvSpPr/>
                <p:nvPr/>
              </p:nvSpPr>
              <p:spPr>
                <a:xfrm>
                  <a:off x="6171650" y="4659483"/>
                  <a:ext cx="7185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7" name="Google Shape;10887;p34"/>
                <p:cNvSpPr/>
                <p:nvPr/>
              </p:nvSpPr>
              <p:spPr>
                <a:xfrm>
                  <a:off x="6890150" y="4659483"/>
                  <a:ext cx="3810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8" name="Google Shape;10888;p34"/>
                <p:cNvSpPr/>
                <p:nvPr/>
              </p:nvSpPr>
              <p:spPr>
                <a:xfrm>
                  <a:off x="8374250" y="4659483"/>
                  <a:ext cx="3810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9" name="Google Shape;10889;p34"/>
                <p:cNvSpPr/>
                <p:nvPr/>
              </p:nvSpPr>
              <p:spPr>
                <a:xfrm>
                  <a:off x="7271150" y="4659483"/>
                  <a:ext cx="588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0" name="Google Shape;10890;p34"/>
                <p:cNvSpPr/>
                <p:nvPr/>
              </p:nvSpPr>
              <p:spPr>
                <a:xfrm>
                  <a:off x="7858600" y="4659483"/>
                  <a:ext cx="5157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1" name="Google Shape;10891;p34"/>
                <p:cNvSpPr/>
                <p:nvPr/>
              </p:nvSpPr>
              <p:spPr>
                <a:xfrm>
                  <a:off x="8755200" y="4659483"/>
                  <a:ext cx="3888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892" name="Google Shape;10892;p34"/>
              <p:cNvGrpSpPr/>
              <p:nvPr/>
            </p:nvGrpSpPr>
            <p:grpSpPr>
              <a:xfrm>
                <a:off x="2071737" y="300"/>
                <a:ext cx="170655" cy="5143061"/>
                <a:chOff x="1838756" y="312"/>
                <a:chExt cx="231900" cy="5143061"/>
              </a:xfrm>
            </p:grpSpPr>
            <p:sp>
              <p:nvSpPr>
                <p:cNvPr id="10893" name="Google Shape;10893;p34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4" name="Google Shape;10894;p34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5" name="Google Shape;10895;p34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6" name="Google Shape;10896;p34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7" name="Google Shape;10897;p34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8" name="Google Shape;10898;p34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9" name="Google Shape;10899;p34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0" name="Google Shape;10900;p34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1" name="Google Shape;10901;p34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2" name="Google Shape;10902;p34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3" name="Google Shape;10903;p34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4" name="Google Shape;10904;p34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5" name="Google Shape;10905;p34"/>
                <p:cNvSpPr/>
                <p:nvPr/>
              </p:nvSpPr>
              <p:spPr>
                <a:xfrm>
                  <a:off x="1838756" y="4151761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06" name="Google Shape;10906;p34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907" name="Google Shape;10907;p34"/>
            <p:cNvGrpSpPr/>
            <p:nvPr/>
          </p:nvGrpSpPr>
          <p:grpSpPr>
            <a:xfrm>
              <a:off x="0" y="3992112"/>
              <a:ext cx="9144000" cy="158384"/>
              <a:chOff x="0" y="4151749"/>
              <a:chExt cx="9144000" cy="507640"/>
            </a:xfrm>
          </p:grpSpPr>
          <p:sp>
            <p:nvSpPr>
              <p:cNvPr id="10908" name="Google Shape;10908;p34"/>
              <p:cNvSpPr/>
              <p:nvPr/>
            </p:nvSpPr>
            <p:spPr>
              <a:xfrm>
                <a:off x="2071737" y="4151749"/>
                <a:ext cx="1707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909" name="Google Shape;10909;p34"/>
              <p:cNvGrpSpPr/>
              <p:nvPr/>
            </p:nvGrpSpPr>
            <p:grpSpPr>
              <a:xfrm>
                <a:off x="0" y="4151758"/>
                <a:ext cx="9144000" cy="507632"/>
                <a:chOff x="0" y="4151758"/>
                <a:chExt cx="9144000" cy="507632"/>
              </a:xfrm>
            </p:grpSpPr>
            <p:sp>
              <p:nvSpPr>
                <p:cNvPr id="10910" name="Google Shape;10910;p34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1" name="Google Shape;10911;p34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2" name="Google Shape;10912;p34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3" name="Google Shape;10913;p34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4" name="Google Shape;10914;p34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5" name="Google Shape;10915;p34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6" name="Google Shape;10916;p34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7" name="Google Shape;10917;p34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8" name="Google Shape;10918;p34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19" name="Google Shape;10919;p34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0" name="Google Shape;10920;p34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1" name="Google Shape;10921;p34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2" name="Google Shape;10922;p34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3" name="Google Shape;10923;p34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4" name="Google Shape;10924;p34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5" name="Google Shape;10925;p34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6" name="Google Shape;10926;p34"/>
                <p:cNvSpPr/>
                <p:nvPr/>
              </p:nvSpPr>
              <p:spPr>
                <a:xfrm>
                  <a:off x="6171650" y="415179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7" name="Google Shape;10927;p34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8" name="Google Shape;10928;p34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29" name="Google Shape;10929;p34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0" name="Google Shape;10930;p34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31" name="Google Shape;10931;p34"/>
                <p:cNvSpPr/>
                <p:nvPr/>
              </p:nvSpPr>
              <p:spPr>
                <a:xfrm>
                  <a:off x="6890175" y="415179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0932" name="Google Shape;10932;p34"/>
          <p:cNvSpPr/>
          <p:nvPr/>
        </p:nvSpPr>
        <p:spPr>
          <a:xfrm>
            <a:off x="382350" y="380075"/>
            <a:ext cx="8368800" cy="42843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3" name="Google Shape;10933;p34"/>
          <p:cNvSpPr txBox="1"/>
          <p:nvPr/>
        </p:nvSpPr>
        <p:spPr>
          <a:xfrm>
            <a:off x="2779400" y="3233050"/>
            <a:ext cx="3585300" cy="7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highlight>
                  <a:schemeClr val="accent2"/>
                </a:highlight>
                <a:latin typeface="Work Sans"/>
                <a:ea typeface="Work Sans"/>
                <a:cs typeface="Work Sans"/>
                <a:sym typeface="Work Sans"/>
              </a:rPr>
              <a:t>CREDITS:</a:t>
            </a:r>
            <a:r>
              <a:rPr lang="en" sz="1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This presentation template was created by </a:t>
            </a:r>
            <a:r>
              <a:rPr lang="en" sz="1100" b="1">
                <a:solidFill>
                  <a:schemeClr val="dk1"/>
                </a:solidFill>
                <a:highlight>
                  <a:schemeClr val="accent2"/>
                </a:highlight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chemeClr val="dk1"/>
                </a:solidFill>
                <a:highlight>
                  <a:schemeClr val="accent2"/>
                </a:highlight>
                <a:latin typeface="Work Sans"/>
                <a:ea typeface="Work Sans"/>
                <a:cs typeface="Work Sans"/>
                <a:sym typeface="Work Sans"/>
              </a:rPr>
              <a:t>,</a:t>
            </a:r>
            <a:r>
              <a:rPr lang="en" sz="1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including icons by </a:t>
            </a:r>
            <a:r>
              <a:rPr lang="en" sz="1100" b="1">
                <a:solidFill>
                  <a:schemeClr val="dk1"/>
                </a:solidFill>
                <a:highlight>
                  <a:schemeClr val="accent2"/>
                </a:highlight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chemeClr val="dk1"/>
                </a:solidFill>
                <a:highlight>
                  <a:schemeClr val="accent2"/>
                </a:highlight>
                <a:latin typeface="Work Sans"/>
                <a:ea typeface="Work Sans"/>
                <a:cs typeface="Work Sans"/>
                <a:sym typeface="Work Sans"/>
              </a:rPr>
              <a:t>,</a:t>
            </a:r>
            <a:r>
              <a:rPr lang="en" sz="1100">
                <a:solidFill>
                  <a:schemeClr val="dk1"/>
                </a:solidFill>
                <a:highlight>
                  <a:schemeClr val="accent5"/>
                </a:highlight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en" sz="1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and infographics &amp; images by </a:t>
            </a:r>
            <a:r>
              <a:rPr lang="en" sz="1100" b="1">
                <a:solidFill>
                  <a:schemeClr val="dk1"/>
                </a:solidFill>
                <a:highlight>
                  <a:schemeClr val="accent2"/>
                </a:highlight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highlight>
                <a:schemeClr val="accent2"/>
              </a:highlight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934" name="Google Shape;10934;p34"/>
          <p:cNvSpPr txBox="1">
            <a:spLocks noGrp="1"/>
          </p:cNvSpPr>
          <p:nvPr>
            <p:ph type="ctrTitle"/>
          </p:nvPr>
        </p:nvSpPr>
        <p:spPr>
          <a:xfrm>
            <a:off x="150" y="758675"/>
            <a:ext cx="9143700" cy="1126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935" name="Google Shape;10935;p34"/>
          <p:cNvSpPr txBox="1">
            <a:spLocks noGrp="1"/>
          </p:cNvSpPr>
          <p:nvPr>
            <p:ph type="subTitle" idx="1"/>
          </p:nvPr>
        </p:nvSpPr>
        <p:spPr>
          <a:xfrm>
            <a:off x="2731650" y="2338175"/>
            <a:ext cx="3680700" cy="8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36" name="Google Shape;10936;p34"/>
          <p:cNvSpPr txBox="1">
            <a:spLocks noGrp="1"/>
          </p:cNvSpPr>
          <p:nvPr>
            <p:ph type="subTitle" idx="2"/>
          </p:nvPr>
        </p:nvSpPr>
        <p:spPr>
          <a:xfrm rot="-962">
            <a:off x="2963720" y="4156942"/>
            <a:ext cx="3216600" cy="3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37" name="Google Shape;10937;p34"/>
          <p:cNvSpPr txBox="1">
            <a:spLocks noGrp="1"/>
          </p:cNvSpPr>
          <p:nvPr>
            <p:ph type="subTitle" idx="3"/>
          </p:nvPr>
        </p:nvSpPr>
        <p:spPr>
          <a:xfrm>
            <a:off x="2244450" y="1885175"/>
            <a:ext cx="4646100" cy="4530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6"/>
                </a:solidFill>
                <a:latin typeface="Prompt Black"/>
                <a:ea typeface="Prompt Black"/>
                <a:cs typeface="Prompt Black"/>
                <a:sym typeface="Promp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0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39" name="Google Shape;10939;p35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sp>
          <p:nvSpPr>
            <p:cNvPr id="10940" name="Google Shape;10940;p35"/>
            <p:cNvSpPr/>
            <p:nvPr/>
          </p:nvSpPr>
          <p:spPr>
            <a:xfrm>
              <a:off x="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35"/>
            <p:cNvSpPr/>
            <p:nvPr/>
          </p:nvSpPr>
          <p:spPr>
            <a:xfrm>
              <a:off x="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35"/>
            <p:cNvSpPr/>
            <p:nvPr/>
          </p:nvSpPr>
          <p:spPr>
            <a:xfrm>
              <a:off x="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35"/>
            <p:cNvSpPr/>
            <p:nvPr/>
          </p:nvSpPr>
          <p:spPr>
            <a:xfrm>
              <a:off x="381001" y="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35"/>
            <p:cNvSpPr/>
            <p:nvPr/>
          </p:nvSpPr>
          <p:spPr>
            <a:xfrm>
              <a:off x="381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35"/>
            <p:cNvSpPr/>
            <p:nvPr/>
          </p:nvSpPr>
          <p:spPr>
            <a:xfrm>
              <a:off x="76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35"/>
            <p:cNvSpPr/>
            <p:nvPr/>
          </p:nvSpPr>
          <p:spPr>
            <a:xfrm>
              <a:off x="762000" y="75929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35"/>
            <p:cNvSpPr/>
            <p:nvPr/>
          </p:nvSpPr>
          <p:spPr>
            <a:xfrm>
              <a:off x="1143000" y="31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35"/>
            <p:cNvSpPr/>
            <p:nvPr/>
          </p:nvSpPr>
          <p:spPr>
            <a:xfrm>
              <a:off x="1143000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35"/>
            <p:cNvSpPr/>
            <p:nvPr/>
          </p:nvSpPr>
          <p:spPr>
            <a:xfrm>
              <a:off x="1374919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35"/>
            <p:cNvSpPr/>
            <p:nvPr/>
          </p:nvSpPr>
          <p:spPr>
            <a:xfrm>
              <a:off x="1374919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35"/>
            <p:cNvSpPr/>
            <p:nvPr/>
          </p:nvSpPr>
          <p:spPr>
            <a:xfrm>
              <a:off x="1606838" y="31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35"/>
            <p:cNvSpPr/>
            <p:nvPr/>
          </p:nvSpPr>
          <p:spPr>
            <a:xfrm>
              <a:off x="1606838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35"/>
            <p:cNvSpPr/>
            <p:nvPr/>
          </p:nvSpPr>
          <p:spPr>
            <a:xfrm>
              <a:off x="1606838" y="75929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35"/>
            <p:cNvSpPr/>
            <p:nvPr/>
          </p:nvSpPr>
          <p:spPr>
            <a:xfrm>
              <a:off x="381000" y="37980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35"/>
            <p:cNvSpPr/>
            <p:nvPr/>
          </p:nvSpPr>
          <p:spPr>
            <a:xfrm>
              <a:off x="76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35"/>
            <p:cNvSpPr/>
            <p:nvPr/>
          </p:nvSpPr>
          <p:spPr>
            <a:xfrm>
              <a:off x="1143000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35"/>
            <p:cNvSpPr/>
            <p:nvPr/>
          </p:nvSpPr>
          <p:spPr>
            <a:xfrm>
              <a:off x="1374919" y="37980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35"/>
            <p:cNvSpPr/>
            <p:nvPr/>
          </p:nvSpPr>
          <p:spPr>
            <a:xfrm>
              <a:off x="1838756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35"/>
            <p:cNvSpPr/>
            <p:nvPr/>
          </p:nvSpPr>
          <p:spPr>
            <a:xfrm>
              <a:off x="2242350" y="300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35"/>
            <p:cNvSpPr/>
            <p:nvPr/>
          </p:nvSpPr>
          <p:spPr>
            <a:xfrm>
              <a:off x="307119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35"/>
            <p:cNvSpPr/>
            <p:nvPr/>
          </p:nvSpPr>
          <p:spPr>
            <a:xfrm>
              <a:off x="357146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35"/>
            <p:cNvSpPr/>
            <p:nvPr/>
          </p:nvSpPr>
          <p:spPr>
            <a:xfrm>
              <a:off x="407173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35"/>
            <p:cNvSpPr/>
            <p:nvPr/>
          </p:nvSpPr>
          <p:spPr>
            <a:xfrm>
              <a:off x="457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35"/>
            <p:cNvSpPr/>
            <p:nvPr/>
          </p:nvSpPr>
          <p:spPr>
            <a:xfrm>
              <a:off x="49530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35"/>
            <p:cNvSpPr/>
            <p:nvPr/>
          </p:nvSpPr>
          <p:spPr>
            <a:xfrm>
              <a:off x="52032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35"/>
            <p:cNvSpPr/>
            <p:nvPr/>
          </p:nvSpPr>
          <p:spPr>
            <a:xfrm>
              <a:off x="5453150" y="759292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35"/>
            <p:cNvSpPr/>
            <p:nvPr/>
          </p:nvSpPr>
          <p:spPr>
            <a:xfrm>
              <a:off x="1838756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35"/>
            <p:cNvSpPr/>
            <p:nvPr/>
          </p:nvSpPr>
          <p:spPr>
            <a:xfrm>
              <a:off x="1838756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35"/>
            <p:cNvSpPr/>
            <p:nvPr/>
          </p:nvSpPr>
          <p:spPr>
            <a:xfrm>
              <a:off x="2242350" y="379791"/>
              <a:ext cx="32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35"/>
            <p:cNvSpPr/>
            <p:nvPr/>
          </p:nvSpPr>
          <p:spPr>
            <a:xfrm>
              <a:off x="2242350" y="759282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35"/>
            <p:cNvSpPr/>
            <p:nvPr/>
          </p:nvSpPr>
          <p:spPr>
            <a:xfrm>
              <a:off x="257092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35"/>
            <p:cNvSpPr/>
            <p:nvPr/>
          </p:nvSpPr>
          <p:spPr>
            <a:xfrm>
              <a:off x="257092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35"/>
            <p:cNvSpPr/>
            <p:nvPr/>
          </p:nvSpPr>
          <p:spPr>
            <a:xfrm>
              <a:off x="257092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35"/>
            <p:cNvSpPr/>
            <p:nvPr/>
          </p:nvSpPr>
          <p:spPr>
            <a:xfrm>
              <a:off x="3071190" y="31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35"/>
            <p:cNvSpPr/>
            <p:nvPr/>
          </p:nvSpPr>
          <p:spPr>
            <a:xfrm>
              <a:off x="3071190" y="75929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35"/>
            <p:cNvSpPr/>
            <p:nvPr/>
          </p:nvSpPr>
          <p:spPr>
            <a:xfrm>
              <a:off x="357146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35"/>
            <p:cNvSpPr/>
            <p:nvPr/>
          </p:nvSpPr>
          <p:spPr>
            <a:xfrm>
              <a:off x="3571460" y="37980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35"/>
            <p:cNvSpPr/>
            <p:nvPr/>
          </p:nvSpPr>
          <p:spPr>
            <a:xfrm>
              <a:off x="407173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35"/>
            <p:cNvSpPr/>
            <p:nvPr/>
          </p:nvSpPr>
          <p:spPr>
            <a:xfrm>
              <a:off x="407173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35"/>
            <p:cNvSpPr/>
            <p:nvPr/>
          </p:nvSpPr>
          <p:spPr>
            <a:xfrm>
              <a:off x="457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35"/>
            <p:cNvSpPr/>
            <p:nvPr/>
          </p:nvSpPr>
          <p:spPr>
            <a:xfrm>
              <a:off x="4572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35"/>
            <p:cNvSpPr/>
            <p:nvPr/>
          </p:nvSpPr>
          <p:spPr>
            <a:xfrm>
              <a:off x="4953000" y="379802"/>
              <a:ext cx="2502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35"/>
            <p:cNvSpPr/>
            <p:nvPr/>
          </p:nvSpPr>
          <p:spPr>
            <a:xfrm>
              <a:off x="49530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35"/>
            <p:cNvSpPr/>
            <p:nvPr/>
          </p:nvSpPr>
          <p:spPr>
            <a:xfrm>
              <a:off x="5203200" y="312"/>
              <a:ext cx="2502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35"/>
            <p:cNvSpPr/>
            <p:nvPr/>
          </p:nvSpPr>
          <p:spPr>
            <a:xfrm>
              <a:off x="52032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35"/>
            <p:cNvSpPr/>
            <p:nvPr/>
          </p:nvSpPr>
          <p:spPr>
            <a:xfrm>
              <a:off x="54531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35"/>
            <p:cNvSpPr/>
            <p:nvPr/>
          </p:nvSpPr>
          <p:spPr>
            <a:xfrm>
              <a:off x="54531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35"/>
            <p:cNvSpPr/>
            <p:nvPr/>
          </p:nvSpPr>
          <p:spPr>
            <a:xfrm>
              <a:off x="61716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35"/>
            <p:cNvSpPr/>
            <p:nvPr/>
          </p:nvSpPr>
          <p:spPr>
            <a:xfrm>
              <a:off x="6171650" y="300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35"/>
            <p:cNvSpPr/>
            <p:nvPr/>
          </p:nvSpPr>
          <p:spPr>
            <a:xfrm>
              <a:off x="6171650" y="759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35"/>
            <p:cNvSpPr/>
            <p:nvPr/>
          </p:nvSpPr>
          <p:spPr>
            <a:xfrm>
              <a:off x="6890150" y="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35"/>
            <p:cNvSpPr/>
            <p:nvPr/>
          </p:nvSpPr>
          <p:spPr>
            <a:xfrm>
              <a:off x="68901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35"/>
            <p:cNvSpPr/>
            <p:nvPr/>
          </p:nvSpPr>
          <p:spPr>
            <a:xfrm>
              <a:off x="83742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35"/>
            <p:cNvSpPr/>
            <p:nvPr/>
          </p:nvSpPr>
          <p:spPr>
            <a:xfrm>
              <a:off x="8374250" y="250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35"/>
            <p:cNvSpPr/>
            <p:nvPr/>
          </p:nvSpPr>
          <p:spPr>
            <a:xfrm>
              <a:off x="7271150" y="300"/>
              <a:ext cx="588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35"/>
            <p:cNvSpPr/>
            <p:nvPr/>
          </p:nvSpPr>
          <p:spPr>
            <a:xfrm>
              <a:off x="7271150" y="759300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35"/>
            <p:cNvSpPr/>
            <p:nvPr/>
          </p:nvSpPr>
          <p:spPr>
            <a:xfrm>
              <a:off x="7858600" y="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35"/>
            <p:cNvSpPr/>
            <p:nvPr/>
          </p:nvSpPr>
          <p:spPr>
            <a:xfrm>
              <a:off x="7858600" y="759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35"/>
            <p:cNvSpPr/>
            <p:nvPr/>
          </p:nvSpPr>
          <p:spPr>
            <a:xfrm>
              <a:off x="8755250" y="379775"/>
              <a:ext cx="38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35"/>
            <p:cNvSpPr/>
            <p:nvPr/>
          </p:nvSpPr>
          <p:spPr>
            <a:xfrm>
              <a:off x="8755200" y="25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35"/>
            <p:cNvSpPr/>
            <p:nvPr/>
          </p:nvSpPr>
          <p:spPr>
            <a:xfrm>
              <a:off x="68901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35"/>
            <p:cNvSpPr/>
            <p:nvPr/>
          </p:nvSpPr>
          <p:spPr>
            <a:xfrm>
              <a:off x="7271150" y="3797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35"/>
            <p:cNvSpPr/>
            <p:nvPr/>
          </p:nvSpPr>
          <p:spPr>
            <a:xfrm>
              <a:off x="7858600" y="3797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35"/>
            <p:cNvSpPr/>
            <p:nvPr/>
          </p:nvSpPr>
          <p:spPr>
            <a:xfrm>
              <a:off x="83742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35"/>
            <p:cNvSpPr/>
            <p:nvPr/>
          </p:nvSpPr>
          <p:spPr>
            <a:xfrm>
              <a:off x="8755200" y="75930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35"/>
            <p:cNvSpPr/>
            <p:nvPr/>
          </p:nvSpPr>
          <p:spPr>
            <a:xfrm>
              <a:off x="0" y="1138831"/>
              <a:ext cx="3810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35"/>
            <p:cNvSpPr/>
            <p:nvPr/>
          </p:nvSpPr>
          <p:spPr>
            <a:xfrm>
              <a:off x="381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35"/>
            <p:cNvSpPr/>
            <p:nvPr/>
          </p:nvSpPr>
          <p:spPr>
            <a:xfrm>
              <a:off x="76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35"/>
            <p:cNvSpPr/>
            <p:nvPr/>
          </p:nvSpPr>
          <p:spPr>
            <a:xfrm>
              <a:off x="1374919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35"/>
            <p:cNvSpPr/>
            <p:nvPr/>
          </p:nvSpPr>
          <p:spPr>
            <a:xfrm>
              <a:off x="1606838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35"/>
            <p:cNvSpPr/>
            <p:nvPr/>
          </p:nvSpPr>
          <p:spPr>
            <a:xfrm>
              <a:off x="1143000" y="1138831"/>
              <a:ext cx="2319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35"/>
            <p:cNvSpPr/>
            <p:nvPr/>
          </p:nvSpPr>
          <p:spPr>
            <a:xfrm>
              <a:off x="357146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35"/>
            <p:cNvSpPr/>
            <p:nvPr/>
          </p:nvSpPr>
          <p:spPr>
            <a:xfrm>
              <a:off x="5453150" y="1138831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35"/>
            <p:cNvSpPr/>
            <p:nvPr/>
          </p:nvSpPr>
          <p:spPr>
            <a:xfrm>
              <a:off x="1838756" y="1138831"/>
              <a:ext cx="2319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35"/>
            <p:cNvSpPr/>
            <p:nvPr/>
          </p:nvSpPr>
          <p:spPr>
            <a:xfrm>
              <a:off x="2242350" y="1138823"/>
              <a:ext cx="32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35"/>
            <p:cNvSpPr/>
            <p:nvPr/>
          </p:nvSpPr>
          <p:spPr>
            <a:xfrm>
              <a:off x="2570920" y="1138831"/>
              <a:ext cx="5004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35"/>
            <p:cNvSpPr/>
            <p:nvPr/>
          </p:nvSpPr>
          <p:spPr>
            <a:xfrm>
              <a:off x="307119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35"/>
            <p:cNvSpPr/>
            <p:nvPr/>
          </p:nvSpPr>
          <p:spPr>
            <a:xfrm>
              <a:off x="4071730" y="1138831"/>
              <a:ext cx="5004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35"/>
            <p:cNvSpPr/>
            <p:nvPr/>
          </p:nvSpPr>
          <p:spPr>
            <a:xfrm>
              <a:off x="457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35"/>
            <p:cNvSpPr/>
            <p:nvPr/>
          </p:nvSpPr>
          <p:spPr>
            <a:xfrm>
              <a:off x="4953000" y="1138831"/>
              <a:ext cx="2502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35"/>
            <p:cNvSpPr/>
            <p:nvPr/>
          </p:nvSpPr>
          <p:spPr>
            <a:xfrm>
              <a:off x="52032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35"/>
            <p:cNvSpPr/>
            <p:nvPr/>
          </p:nvSpPr>
          <p:spPr>
            <a:xfrm>
              <a:off x="6171650" y="1138835"/>
              <a:ext cx="7185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35"/>
            <p:cNvSpPr/>
            <p:nvPr/>
          </p:nvSpPr>
          <p:spPr>
            <a:xfrm>
              <a:off x="68901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35"/>
            <p:cNvSpPr/>
            <p:nvPr/>
          </p:nvSpPr>
          <p:spPr>
            <a:xfrm>
              <a:off x="83742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35"/>
            <p:cNvSpPr/>
            <p:nvPr/>
          </p:nvSpPr>
          <p:spPr>
            <a:xfrm>
              <a:off x="7271150" y="1138835"/>
              <a:ext cx="588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35"/>
            <p:cNvSpPr/>
            <p:nvPr/>
          </p:nvSpPr>
          <p:spPr>
            <a:xfrm>
              <a:off x="7858600" y="1138835"/>
              <a:ext cx="5157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35"/>
            <p:cNvSpPr/>
            <p:nvPr/>
          </p:nvSpPr>
          <p:spPr>
            <a:xfrm>
              <a:off x="8755200" y="1138835"/>
              <a:ext cx="38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35"/>
            <p:cNvSpPr/>
            <p:nvPr/>
          </p:nvSpPr>
          <p:spPr>
            <a:xfrm>
              <a:off x="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35"/>
            <p:cNvSpPr/>
            <p:nvPr/>
          </p:nvSpPr>
          <p:spPr>
            <a:xfrm>
              <a:off x="381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35"/>
            <p:cNvSpPr/>
            <p:nvPr/>
          </p:nvSpPr>
          <p:spPr>
            <a:xfrm>
              <a:off x="76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35"/>
            <p:cNvSpPr/>
            <p:nvPr/>
          </p:nvSpPr>
          <p:spPr>
            <a:xfrm>
              <a:off x="1374919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35"/>
            <p:cNvSpPr/>
            <p:nvPr/>
          </p:nvSpPr>
          <p:spPr>
            <a:xfrm>
              <a:off x="1606838" y="1307143"/>
              <a:ext cx="2319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35"/>
            <p:cNvSpPr/>
            <p:nvPr/>
          </p:nvSpPr>
          <p:spPr>
            <a:xfrm>
              <a:off x="1143000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35"/>
            <p:cNvSpPr/>
            <p:nvPr/>
          </p:nvSpPr>
          <p:spPr>
            <a:xfrm>
              <a:off x="357146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35"/>
            <p:cNvSpPr/>
            <p:nvPr/>
          </p:nvSpPr>
          <p:spPr>
            <a:xfrm>
              <a:off x="5453150" y="1307143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35"/>
            <p:cNvSpPr/>
            <p:nvPr/>
          </p:nvSpPr>
          <p:spPr>
            <a:xfrm>
              <a:off x="1838756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35"/>
            <p:cNvSpPr/>
            <p:nvPr/>
          </p:nvSpPr>
          <p:spPr>
            <a:xfrm>
              <a:off x="2242350" y="1307135"/>
              <a:ext cx="32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35"/>
            <p:cNvSpPr/>
            <p:nvPr/>
          </p:nvSpPr>
          <p:spPr>
            <a:xfrm>
              <a:off x="257092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35"/>
            <p:cNvSpPr/>
            <p:nvPr/>
          </p:nvSpPr>
          <p:spPr>
            <a:xfrm>
              <a:off x="3071190" y="1307143"/>
              <a:ext cx="5004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35"/>
            <p:cNvSpPr/>
            <p:nvPr/>
          </p:nvSpPr>
          <p:spPr>
            <a:xfrm>
              <a:off x="407173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35"/>
            <p:cNvSpPr/>
            <p:nvPr/>
          </p:nvSpPr>
          <p:spPr>
            <a:xfrm>
              <a:off x="457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35"/>
            <p:cNvSpPr/>
            <p:nvPr/>
          </p:nvSpPr>
          <p:spPr>
            <a:xfrm>
              <a:off x="49530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35"/>
            <p:cNvSpPr/>
            <p:nvPr/>
          </p:nvSpPr>
          <p:spPr>
            <a:xfrm>
              <a:off x="5203200" y="1307143"/>
              <a:ext cx="2502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35"/>
            <p:cNvSpPr/>
            <p:nvPr/>
          </p:nvSpPr>
          <p:spPr>
            <a:xfrm>
              <a:off x="6171650" y="1307151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35"/>
            <p:cNvSpPr/>
            <p:nvPr/>
          </p:nvSpPr>
          <p:spPr>
            <a:xfrm>
              <a:off x="68901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35"/>
            <p:cNvSpPr/>
            <p:nvPr/>
          </p:nvSpPr>
          <p:spPr>
            <a:xfrm>
              <a:off x="83742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35"/>
            <p:cNvSpPr/>
            <p:nvPr/>
          </p:nvSpPr>
          <p:spPr>
            <a:xfrm>
              <a:off x="7271150" y="1307151"/>
              <a:ext cx="5889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35"/>
            <p:cNvSpPr/>
            <p:nvPr/>
          </p:nvSpPr>
          <p:spPr>
            <a:xfrm>
              <a:off x="7858600" y="1307151"/>
              <a:ext cx="515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35"/>
            <p:cNvSpPr/>
            <p:nvPr/>
          </p:nvSpPr>
          <p:spPr>
            <a:xfrm>
              <a:off x="8755200" y="1307151"/>
              <a:ext cx="38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35"/>
            <p:cNvSpPr/>
            <p:nvPr/>
          </p:nvSpPr>
          <p:spPr>
            <a:xfrm>
              <a:off x="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35"/>
            <p:cNvSpPr/>
            <p:nvPr/>
          </p:nvSpPr>
          <p:spPr>
            <a:xfrm>
              <a:off x="381000" y="1662662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35"/>
            <p:cNvSpPr/>
            <p:nvPr/>
          </p:nvSpPr>
          <p:spPr>
            <a:xfrm>
              <a:off x="76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35"/>
            <p:cNvSpPr/>
            <p:nvPr/>
          </p:nvSpPr>
          <p:spPr>
            <a:xfrm>
              <a:off x="1374919" y="1662662"/>
              <a:ext cx="2319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35"/>
            <p:cNvSpPr/>
            <p:nvPr/>
          </p:nvSpPr>
          <p:spPr>
            <a:xfrm>
              <a:off x="1606838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35"/>
            <p:cNvSpPr/>
            <p:nvPr/>
          </p:nvSpPr>
          <p:spPr>
            <a:xfrm>
              <a:off x="1143000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35"/>
            <p:cNvSpPr/>
            <p:nvPr/>
          </p:nvSpPr>
          <p:spPr>
            <a:xfrm>
              <a:off x="3571460" y="1662662"/>
              <a:ext cx="5004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35"/>
            <p:cNvSpPr/>
            <p:nvPr/>
          </p:nvSpPr>
          <p:spPr>
            <a:xfrm>
              <a:off x="5453150" y="1662662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35"/>
            <p:cNvSpPr/>
            <p:nvPr/>
          </p:nvSpPr>
          <p:spPr>
            <a:xfrm>
              <a:off x="1838756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35"/>
            <p:cNvSpPr/>
            <p:nvPr/>
          </p:nvSpPr>
          <p:spPr>
            <a:xfrm>
              <a:off x="2242350" y="1662655"/>
              <a:ext cx="32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35"/>
            <p:cNvSpPr/>
            <p:nvPr/>
          </p:nvSpPr>
          <p:spPr>
            <a:xfrm>
              <a:off x="2570920" y="1662662"/>
              <a:ext cx="5004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35"/>
            <p:cNvSpPr/>
            <p:nvPr/>
          </p:nvSpPr>
          <p:spPr>
            <a:xfrm>
              <a:off x="307119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35"/>
            <p:cNvSpPr/>
            <p:nvPr/>
          </p:nvSpPr>
          <p:spPr>
            <a:xfrm>
              <a:off x="407173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35"/>
            <p:cNvSpPr/>
            <p:nvPr/>
          </p:nvSpPr>
          <p:spPr>
            <a:xfrm>
              <a:off x="457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35"/>
            <p:cNvSpPr/>
            <p:nvPr/>
          </p:nvSpPr>
          <p:spPr>
            <a:xfrm>
              <a:off x="4953000" y="1662662"/>
              <a:ext cx="2502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35"/>
            <p:cNvSpPr/>
            <p:nvPr/>
          </p:nvSpPr>
          <p:spPr>
            <a:xfrm>
              <a:off x="5203200" y="1662662"/>
              <a:ext cx="2502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35"/>
            <p:cNvSpPr/>
            <p:nvPr/>
          </p:nvSpPr>
          <p:spPr>
            <a:xfrm>
              <a:off x="6171650" y="1662683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35"/>
            <p:cNvSpPr/>
            <p:nvPr/>
          </p:nvSpPr>
          <p:spPr>
            <a:xfrm>
              <a:off x="6890150" y="1662683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35"/>
            <p:cNvSpPr/>
            <p:nvPr/>
          </p:nvSpPr>
          <p:spPr>
            <a:xfrm>
              <a:off x="8374250" y="1662683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35"/>
            <p:cNvSpPr/>
            <p:nvPr/>
          </p:nvSpPr>
          <p:spPr>
            <a:xfrm>
              <a:off x="7271150" y="1662683"/>
              <a:ext cx="588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35"/>
            <p:cNvSpPr/>
            <p:nvPr/>
          </p:nvSpPr>
          <p:spPr>
            <a:xfrm>
              <a:off x="7858600" y="1662683"/>
              <a:ext cx="515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35"/>
            <p:cNvSpPr/>
            <p:nvPr/>
          </p:nvSpPr>
          <p:spPr>
            <a:xfrm>
              <a:off x="8755200" y="1662683"/>
              <a:ext cx="38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35"/>
            <p:cNvSpPr/>
            <p:nvPr/>
          </p:nvSpPr>
          <p:spPr>
            <a:xfrm>
              <a:off x="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35"/>
            <p:cNvSpPr/>
            <p:nvPr/>
          </p:nvSpPr>
          <p:spPr>
            <a:xfrm>
              <a:off x="381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35"/>
            <p:cNvSpPr/>
            <p:nvPr/>
          </p:nvSpPr>
          <p:spPr>
            <a:xfrm>
              <a:off x="762000" y="2625081"/>
              <a:ext cx="3810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35"/>
            <p:cNvSpPr/>
            <p:nvPr/>
          </p:nvSpPr>
          <p:spPr>
            <a:xfrm>
              <a:off x="1374919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35"/>
            <p:cNvSpPr/>
            <p:nvPr/>
          </p:nvSpPr>
          <p:spPr>
            <a:xfrm>
              <a:off x="1606838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35"/>
            <p:cNvSpPr/>
            <p:nvPr/>
          </p:nvSpPr>
          <p:spPr>
            <a:xfrm>
              <a:off x="1143000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35"/>
            <p:cNvSpPr/>
            <p:nvPr/>
          </p:nvSpPr>
          <p:spPr>
            <a:xfrm>
              <a:off x="357146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35"/>
            <p:cNvSpPr/>
            <p:nvPr/>
          </p:nvSpPr>
          <p:spPr>
            <a:xfrm>
              <a:off x="5453150" y="2625081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35"/>
            <p:cNvSpPr/>
            <p:nvPr/>
          </p:nvSpPr>
          <p:spPr>
            <a:xfrm>
              <a:off x="1838756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35"/>
            <p:cNvSpPr/>
            <p:nvPr/>
          </p:nvSpPr>
          <p:spPr>
            <a:xfrm>
              <a:off x="2242350" y="2625077"/>
              <a:ext cx="3288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35"/>
            <p:cNvSpPr/>
            <p:nvPr/>
          </p:nvSpPr>
          <p:spPr>
            <a:xfrm>
              <a:off x="257092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35"/>
            <p:cNvSpPr/>
            <p:nvPr/>
          </p:nvSpPr>
          <p:spPr>
            <a:xfrm>
              <a:off x="307119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35"/>
            <p:cNvSpPr/>
            <p:nvPr/>
          </p:nvSpPr>
          <p:spPr>
            <a:xfrm>
              <a:off x="4071730" y="2625081"/>
              <a:ext cx="5004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35"/>
            <p:cNvSpPr/>
            <p:nvPr/>
          </p:nvSpPr>
          <p:spPr>
            <a:xfrm>
              <a:off x="457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35"/>
            <p:cNvSpPr/>
            <p:nvPr/>
          </p:nvSpPr>
          <p:spPr>
            <a:xfrm>
              <a:off x="49530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35"/>
            <p:cNvSpPr/>
            <p:nvPr/>
          </p:nvSpPr>
          <p:spPr>
            <a:xfrm>
              <a:off x="52032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35"/>
            <p:cNvSpPr/>
            <p:nvPr/>
          </p:nvSpPr>
          <p:spPr>
            <a:xfrm>
              <a:off x="6171650" y="2625092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35"/>
            <p:cNvSpPr/>
            <p:nvPr/>
          </p:nvSpPr>
          <p:spPr>
            <a:xfrm>
              <a:off x="68901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35"/>
            <p:cNvSpPr/>
            <p:nvPr/>
          </p:nvSpPr>
          <p:spPr>
            <a:xfrm>
              <a:off x="83742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35"/>
            <p:cNvSpPr/>
            <p:nvPr/>
          </p:nvSpPr>
          <p:spPr>
            <a:xfrm>
              <a:off x="7271150" y="2625092"/>
              <a:ext cx="588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35"/>
            <p:cNvSpPr/>
            <p:nvPr/>
          </p:nvSpPr>
          <p:spPr>
            <a:xfrm>
              <a:off x="7858600" y="2625092"/>
              <a:ext cx="515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35"/>
            <p:cNvSpPr/>
            <p:nvPr/>
          </p:nvSpPr>
          <p:spPr>
            <a:xfrm>
              <a:off x="8755200" y="2625092"/>
              <a:ext cx="38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35"/>
            <p:cNvSpPr/>
            <p:nvPr/>
          </p:nvSpPr>
          <p:spPr>
            <a:xfrm>
              <a:off x="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35"/>
            <p:cNvSpPr/>
            <p:nvPr/>
          </p:nvSpPr>
          <p:spPr>
            <a:xfrm>
              <a:off x="381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35"/>
            <p:cNvSpPr/>
            <p:nvPr/>
          </p:nvSpPr>
          <p:spPr>
            <a:xfrm>
              <a:off x="76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35"/>
            <p:cNvSpPr/>
            <p:nvPr/>
          </p:nvSpPr>
          <p:spPr>
            <a:xfrm>
              <a:off x="1374919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35"/>
            <p:cNvSpPr/>
            <p:nvPr/>
          </p:nvSpPr>
          <p:spPr>
            <a:xfrm>
              <a:off x="1606838" y="3089829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35"/>
            <p:cNvSpPr/>
            <p:nvPr/>
          </p:nvSpPr>
          <p:spPr>
            <a:xfrm>
              <a:off x="1143000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35"/>
            <p:cNvSpPr/>
            <p:nvPr/>
          </p:nvSpPr>
          <p:spPr>
            <a:xfrm>
              <a:off x="357146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35"/>
            <p:cNvSpPr/>
            <p:nvPr/>
          </p:nvSpPr>
          <p:spPr>
            <a:xfrm>
              <a:off x="5453150" y="30898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35"/>
            <p:cNvSpPr/>
            <p:nvPr/>
          </p:nvSpPr>
          <p:spPr>
            <a:xfrm>
              <a:off x="1838756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35"/>
            <p:cNvSpPr/>
            <p:nvPr/>
          </p:nvSpPr>
          <p:spPr>
            <a:xfrm>
              <a:off x="2242350" y="3089826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35"/>
            <p:cNvSpPr/>
            <p:nvPr/>
          </p:nvSpPr>
          <p:spPr>
            <a:xfrm>
              <a:off x="257092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35"/>
            <p:cNvSpPr/>
            <p:nvPr/>
          </p:nvSpPr>
          <p:spPr>
            <a:xfrm>
              <a:off x="3071190" y="3089829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35"/>
            <p:cNvSpPr/>
            <p:nvPr/>
          </p:nvSpPr>
          <p:spPr>
            <a:xfrm>
              <a:off x="407173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35"/>
            <p:cNvSpPr/>
            <p:nvPr/>
          </p:nvSpPr>
          <p:spPr>
            <a:xfrm>
              <a:off x="457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35"/>
            <p:cNvSpPr/>
            <p:nvPr/>
          </p:nvSpPr>
          <p:spPr>
            <a:xfrm>
              <a:off x="49530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35"/>
            <p:cNvSpPr/>
            <p:nvPr/>
          </p:nvSpPr>
          <p:spPr>
            <a:xfrm>
              <a:off x="5203200" y="3089829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35"/>
            <p:cNvSpPr/>
            <p:nvPr/>
          </p:nvSpPr>
          <p:spPr>
            <a:xfrm>
              <a:off x="6171650" y="30898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35"/>
            <p:cNvSpPr/>
            <p:nvPr/>
          </p:nvSpPr>
          <p:spPr>
            <a:xfrm>
              <a:off x="6890150" y="3089832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35"/>
            <p:cNvSpPr/>
            <p:nvPr/>
          </p:nvSpPr>
          <p:spPr>
            <a:xfrm>
              <a:off x="83742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35"/>
            <p:cNvSpPr/>
            <p:nvPr/>
          </p:nvSpPr>
          <p:spPr>
            <a:xfrm>
              <a:off x="7271150" y="30898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35"/>
            <p:cNvSpPr/>
            <p:nvPr/>
          </p:nvSpPr>
          <p:spPr>
            <a:xfrm>
              <a:off x="7858600" y="30898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35"/>
            <p:cNvSpPr/>
            <p:nvPr/>
          </p:nvSpPr>
          <p:spPr>
            <a:xfrm>
              <a:off x="8755200" y="30898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35"/>
            <p:cNvSpPr/>
            <p:nvPr/>
          </p:nvSpPr>
          <p:spPr>
            <a:xfrm>
              <a:off x="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35"/>
            <p:cNvSpPr/>
            <p:nvPr/>
          </p:nvSpPr>
          <p:spPr>
            <a:xfrm>
              <a:off x="381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35"/>
            <p:cNvSpPr/>
            <p:nvPr/>
          </p:nvSpPr>
          <p:spPr>
            <a:xfrm>
              <a:off x="762000" y="32212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35"/>
            <p:cNvSpPr/>
            <p:nvPr/>
          </p:nvSpPr>
          <p:spPr>
            <a:xfrm>
              <a:off x="1374919" y="32212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35"/>
            <p:cNvSpPr/>
            <p:nvPr/>
          </p:nvSpPr>
          <p:spPr>
            <a:xfrm>
              <a:off x="1606838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35"/>
            <p:cNvSpPr/>
            <p:nvPr/>
          </p:nvSpPr>
          <p:spPr>
            <a:xfrm>
              <a:off x="1143000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35"/>
            <p:cNvSpPr/>
            <p:nvPr/>
          </p:nvSpPr>
          <p:spPr>
            <a:xfrm>
              <a:off x="3571460" y="3221254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35"/>
            <p:cNvSpPr/>
            <p:nvPr/>
          </p:nvSpPr>
          <p:spPr>
            <a:xfrm>
              <a:off x="5453150" y="32212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35"/>
            <p:cNvSpPr/>
            <p:nvPr/>
          </p:nvSpPr>
          <p:spPr>
            <a:xfrm>
              <a:off x="1838756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35"/>
            <p:cNvSpPr/>
            <p:nvPr/>
          </p:nvSpPr>
          <p:spPr>
            <a:xfrm>
              <a:off x="2242350" y="32212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35"/>
            <p:cNvSpPr/>
            <p:nvPr/>
          </p:nvSpPr>
          <p:spPr>
            <a:xfrm>
              <a:off x="257092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35"/>
            <p:cNvSpPr/>
            <p:nvPr/>
          </p:nvSpPr>
          <p:spPr>
            <a:xfrm>
              <a:off x="307119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35"/>
            <p:cNvSpPr/>
            <p:nvPr/>
          </p:nvSpPr>
          <p:spPr>
            <a:xfrm>
              <a:off x="407173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35"/>
            <p:cNvSpPr/>
            <p:nvPr/>
          </p:nvSpPr>
          <p:spPr>
            <a:xfrm>
              <a:off x="457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35"/>
            <p:cNvSpPr/>
            <p:nvPr/>
          </p:nvSpPr>
          <p:spPr>
            <a:xfrm>
              <a:off x="4953000" y="3221254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35"/>
            <p:cNvSpPr/>
            <p:nvPr/>
          </p:nvSpPr>
          <p:spPr>
            <a:xfrm>
              <a:off x="52032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35"/>
            <p:cNvSpPr/>
            <p:nvPr/>
          </p:nvSpPr>
          <p:spPr>
            <a:xfrm>
              <a:off x="6171650" y="3221257"/>
              <a:ext cx="7185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35"/>
            <p:cNvSpPr/>
            <p:nvPr/>
          </p:nvSpPr>
          <p:spPr>
            <a:xfrm>
              <a:off x="68901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35"/>
            <p:cNvSpPr/>
            <p:nvPr/>
          </p:nvSpPr>
          <p:spPr>
            <a:xfrm>
              <a:off x="83742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35"/>
            <p:cNvSpPr/>
            <p:nvPr/>
          </p:nvSpPr>
          <p:spPr>
            <a:xfrm>
              <a:off x="7271150" y="32212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35"/>
            <p:cNvSpPr/>
            <p:nvPr/>
          </p:nvSpPr>
          <p:spPr>
            <a:xfrm>
              <a:off x="7858600" y="3221257"/>
              <a:ext cx="5157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35"/>
            <p:cNvSpPr/>
            <p:nvPr/>
          </p:nvSpPr>
          <p:spPr>
            <a:xfrm>
              <a:off x="8755200" y="32212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35"/>
            <p:cNvSpPr/>
            <p:nvPr/>
          </p:nvSpPr>
          <p:spPr>
            <a:xfrm>
              <a:off x="0" y="33526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35"/>
            <p:cNvSpPr/>
            <p:nvPr/>
          </p:nvSpPr>
          <p:spPr>
            <a:xfrm>
              <a:off x="381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35"/>
            <p:cNvSpPr/>
            <p:nvPr/>
          </p:nvSpPr>
          <p:spPr>
            <a:xfrm>
              <a:off x="76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35"/>
            <p:cNvSpPr/>
            <p:nvPr/>
          </p:nvSpPr>
          <p:spPr>
            <a:xfrm>
              <a:off x="1374919" y="33526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35"/>
            <p:cNvSpPr/>
            <p:nvPr/>
          </p:nvSpPr>
          <p:spPr>
            <a:xfrm>
              <a:off x="1606838" y="33526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35"/>
            <p:cNvSpPr/>
            <p:nvPr/>
          </p:nvSpPr>
          <p:spPr>
            <a:xfrm>
              <a:off x="1143000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35"/>
            <p:cNvSpPr/>
            <p:nvPr/>
          </p:nvSpPr>
          <p:spPr>
            <a:xfrm>
              <a:off x="357146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35"/>
            <p:cNvSpPr/>
            <p:nvPr/>
          </p:nvSpPr>
          <p:spPr>
            <a:xfrm>
              <a:off x="5453150" y="3352654"/>
              <a:ext cx="7185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35"/>
            <p:cNvSpPr/>
            <p:nvPr/>
          </p:nvSpPr>
          <p:spPr>
            <a:xfrm>
              <a:off x="1838756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35"/>
            <p:cNvSpPr/>
            <p:nvPr/>
          </p:nvSpPr>
          <p:spPr>
            <a:xfrm>
              <a:off x="2242350" y="3352652"/>
              <a:ext cx="3288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35"/>
            <p:cNvSpPr/>
            <p:nvPr/>
          </p:nvSpPr>
          <p:spPr>
            <a:xfrm>
              <a:off x="257092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35"/>
            <p:cNvSpPr/>
            <p:nvPr/>
          </p:nvSpPr>
          <p:spPr>
            <a:xfrm>
              <a:off x="307119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35"/>
            <p:cNvSpPr/>
            <p:nvPr/>
          </p:nvSpPr>
          <p:spPr>
            <a:xfrm>
              <a:off x="407173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35"/>
            <p:cNvSpPr/>
            <p:nvPr/>
          </p:nvSpPr>
          <p:spPr>
            <a:xfrm>
              <a:off x="4572000" y="33526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35"/>
            <p:cNvSpPr/>
            <p:nvPr/>
          </p:nvSpPr>
          <p:spPr>
            <a:xfrm>
              <a:off x="49530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35"/>
            <p:cNvSpPr/>
            <p:nvPr/>
          </p:nvSpPr>
          <p:spPr>
            <a:xfrm>
              <a:off x="52032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35"/>
            <p:cNvSpPr/>
            <p:nvPr/>
          </p:nvSpPr>
          <p:spPr>
            <a:xfrm>
              <a:off x="6171650" y="33526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35"/>
            <p:cNvSpPr/>
            <p:nvPr/>
          </p:nvSpPr>
          <p:spPr>
            <a:xfrm>
              <a:off x="68901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35"/>
            <p:cNvSpPr/>
            <p:nvPr/>
          </p:nvSpPr>
          <p:spPr>
            <a:xfrm>
              <a:off x="83742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35"/>
            <p:cNvSpPr/>
            <p:nvPr/>
          </p:nvSpPr>
          <p:spPr>
            <a:xfrm>
              <a:off x="7271150" y="33526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35"/>
            <p:cNvSpPr/>
            <p:nvPr/>
          </p:nvSpPr>
          <p:spPr>
            <a:xfrm>
              <a:off x="7858600" y="33526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35"/>
            <p:cNvSpPr/>
            <p:nvPr/>
          </p:nvSpPr>
          <p:spPr>
            <a:xfrm>
              <a:off x="8755200" y="33526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35"/>
            <p:cNvSpPr/>
            <p:nvPr/>
          </p:nvSpPr>
          <p:spPr>
            <a:xfrm>
              <a:off x="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35"/>
            <p:cNvSpPr/>
            <p:nvPr/>
          </p:nvSpPr>
          <p:spPr>
            <a:xfrm>
              <a:off x="381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35"/>
            <p:cNvSpPr/>
            <p:nvPr/>
          </p:nvSpPr>
          <p:spPr>
            <a:xfrm>
              <a:off x="76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35"/>
            <p:cNvSpPr/>
            <p:nvPr/>
          </p:nvSpPr>
          <p:spPr>
            <a:xfrm>
              <a:off x="1374919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35"/>
            <p:cNvSpPr/>
            <p:nvPr/>
          </p:nvSpPr>
          <p:spPr>
            <a:xfrm>
              <a:off x="1606838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35"/>
            <p:cNvSpPr/>
            <p:nvPr/>
          </p:nvSpPr>
          <p:spPr>
            <a:xfrm>
              <a:off x="1143000" y="3484129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35"/>
            <p:cNvSpPr/>
            <p:nvPr/>
          </p:nvSpPr>
          <p:spPr>
            <a:xfrm>
              <a:off x="357146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35"/>
            <p:cNvSpPr/>
            <p:nvPr/>
          </p:nvSpPr>
          <p:spPr>
            <a:xfrm>
              <a:off x="5453150" y="34841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35"/>
            <p:cNvSpPr/>
            <p:nvPr/>
          </p:nvSpPr>
          <p:spPr>
            <a:xfrm>
              <a:off x="1838756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35"/>
            <p:cNvSpPr/>
            <p:nvPr/>
          </p:nvSpPr>
          <p:spPr>
            <a:xfrm>
              <a:off x="2242350" y="3484127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35"/>
            <p:cNvSpPr/>
            <p:nvPr/>
          </p:nvSpPr>
          <p:spPr>
            <a:xfrm>
              <a:off x="257092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35"/>
            <p:cNvSpPr/>
            <p:nvPr/>
          </p:nvSpPr>
          <p:spPr>
            <a:xfrm>
              <a:off x="307119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35"/>
            <p:cNvSpPr/>
            <p:nvPr/>
          </p:nvSpPr>
          <p:spPr>
            <a:xfrm>
              <a:off x="407173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35"/>
            <p:cNvSpPr/>
            <p:nvPr/>
          </p:nvSpPr>
          <p:spPr>
            <a:xfrm>
              <a:off x="457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35"/>
            <p:cNvSpPr/>
            <p:nvPr/>
          </p:nvSpPr>
          <p:spPr>
            <a:xfrm>
              <a:off x="4953000" y="3484129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35"/>
            <p:cNvSpPr/>
            <p:nvPr/>
          </p:nvSpPr>
          <p:spPr>
            <a:xfrm>
              <a:off x="52032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35"/>
            <p:cNvSpPr/>
            <p:nvPr/>
          </p:nvSpPr>
          <p:spPr>
            <a:xfrm>
              <a:off x="6171650" y="34841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35"/>
            <p:cNvSpPr/>
            <p:nvPr/>
          </p:nvSpPr>
          <p:spPr>
            <a:xfrm>
              <a:off x="68901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35"/>
            <p:cNvSpPr/>
            <p:nvPr/>
          </p:nvSpPr>
          <p:spPr>
            <a:xfrm>
              <a:off x="8374250" y="3484132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35"/>
            <p:cNvSpPr/>
            <p:nvPr/>
          </p:nvSpPr>
          <p:spPr>
            <a:xfrm>
              <a:off x="7271150" y="34841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35"/>
            <p:cNvSpPr/>
            <p:nvPr/>
          </p:nvSpPr>
          <p:spPr>
            <a:xfrm>
              <a:off x="7858600" y="34841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35"/>
            <p:cNvSpPr/>
            <p:nvPr/>
          </p:nvSpPr>
          <p:spPr>
            <a:xfrm>
              <a:off x="8755200" y="34841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35"/>
            <p:cNvSpPr/>
            <p:nvPr/>
          </p:nvSpPr>
          <p:spPr>
            <a:xfrm>
              <a:off x="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35"/>
            <p:cNvSpPr/>
            <p:nvPr/>
          </p:nvSpPr>
          <p:spPr>
            <a:xfrm>
              <a:off x="381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35"/>
            <p:cNvSpPr/>
            <p:nvPr/>
          </p:nvSpPr>
          <p:spPr>
            <a:xfrm>
              <a:off x="76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35"/>
            <p:cNvSpPr/>
            <p:nvPr/>
          </p:nvSpPr>
          <p:spPr>
            <a:xfrm>
              <a:off x="1374919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35"/>
            <p:cNvSpPr/>
            <p:nvPr/>
          </p:nvSpPr>
          <p:spPr>
            <a:xfrm>
              <a:off x="1606838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35"/>
            <p:cNvSpPr/>
            <p:nvPr/>
          </p:nvSpPr>
          <p:spPr>
            <a:xfrm>
              <a:off x="1143000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35"/>
            <p:cNvSpPr/>
            <p:nvPr/>
          </p:nvSpPr>
          <p:spPr>
            <a:xfrm>
              <a:off x="357146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35"/>
            <p:cNvSpPr/>
            <p:nvPr/>
          </p:nvSpPr>
          <p:spPr>
            <a:xfrm>
              <a:off x="5453150" y="3615466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35"/>
            <p:cNvSpPr/>
            <p:nvPr/>
          </p:nvSpPr>
          <p:spPr>
            <a:xfrm>
              <a:off x="1838756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35"/>
            <p:cNvSpPr/>
            <p:nvPr/>
          </p:nvSpPr>
          <p:spPr>
            <a:xfrm>
              <a:off x="2242350" y="3615465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35"/>
            <p:cNvSpPr/>
            <p:nvPr/>
          </p:nvSpPr>
          <p:spPr>
            <a:xfrm>
              <a:off x="257092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35"/>
            <p:cNvSpPr/>
            <p:nvPr/>
          </p:nvSpPr>
          <p:spPr>
            <a:xfrm>
              <a:off x="3071190" y="3615466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35"/>
            <p:cNvSpPr/>
            <p:nvPr/>
          </p:nvSpPr>
          <p:spPr>
            <a:xfrm>
              <a:off x="407173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35"/>
            <p:cNvSpPr/>
            <p:nvPr/>
          </p:nvSpPr>
          <p:spPr>
            <a:xfrm>
              <a:off x="457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35"/>
            <p:cNvSpPr/>
            <p:nvPr/>
          </p:nvSpPr>
          <p:spPr>
            <a:xfrm>
              <a:off x="49530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35"/>
            <p:cNvSpPr/>
            <p:nvPr/>
          </p:nvSpPr>
          <p:spPr>
            <a:xfrm>
              <a:off x="52032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35"/>
            <p:cNvSpPr/>
            <p:nvPr/>
          </p:nvSpPr>
          <p:spPr>
            <a:xfrm>
              <a:off x="6171650" y="36154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35"/>
            <p:cNvSpPr/>
            <p:nvPr/>
          </p:nvSpPr>
          <p:spPr>
            <a:xfrm>
              <a:off x="68901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35"/>
            <p:cNvSpPr/>
            <p:nvPr/>
          </p:nvSpPr>
          <p:spPr>
            <a:xfrm>
              <a:off x="83742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35"/>
            <p:cNvSpPr/>
            <p:nvPr/>
          </p:nvSpPr>
          <p:spPr>
            <a:xfrm>
              <a:off x="7271150" y="36154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35"/>
            <p:cNvSpPr/>
            <p:nvPr/>
          </p:nvSpPr>
          <p:spPr>
            <a:xfrm>
              <a:off x="7858600" y="36154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35"/>
            <p:cNvSpPr/>
            <p:nvPr/>
          </p:nvSpPr>
          <p:spPr>
            <a:xfrm>
              <a:off x="8755200" y="36154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35"/>
            <p:cNvSpPr/>
            <p:nvPr/>
          </p:nvSpPr>
          <p:spPr>
            <a:xfrm>
              <a:off x="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35"/>
            <p:cNvSpPr/>
            <p:nvPr/>
          </p:nvSpPr>
          <p:spPr>
            <a:xfrm>
              <a:off x="381000" y="4151758"/>
              <a:ext cx="3810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35"/>
            <p:cNvSpPr/>
            <p:nvPr/>
          </p:nvSpPr>
          <p:spPr>
            <a:xfrm>
              <a:off x="76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35"/>
            <p:cNvSpPr/>
            <p:nvPr/>
          </p:nvSpPr>
          <p:spPr>
            <a:xfrm>
              <a:off x="1374919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35"/>
            <p:cNvSpPr/>
            <p:nvPr/>
          </p:nvSpPr>
          <p:spPr>
            <a:xfrm>
              <a:off x="1606838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35"/>
            <p:cNvSpPr/>
            <p:nvPr/>
          </p:nvSpPr>
          <p:spPr>
            <a:xfrm>
              <a:off x="1143000" y="4151758"/>
              <a:ext cx="2319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35"/>
            <p:cNvSpPr/>
            <p:nvPr/>
          </p:nvSpPr>
          <p:spPr>
            <a:xfrm>
              <a:off x="357146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35"/>
            <p:cNvSpPr/>
            <p:nvPr/>
          </p:nvSpPr>
          <p:spPr>
            <a:xfrm>
              <a:off x="5453150" y="4151758"/>
              <a:ext cx="7185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35"/>
            <p:cNvSpPr/>
            <p:nvPr/>
          </p:nvSpPr>
          <p:spPr>
            <a:xfrm>
              <a:off x="1838756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35"/>
            <p:cNvSpPr/>
            <p:nvPr/>
          </p:nvSpPr>
          <p:spPr>
            <a:xfrm>
              <a:off x="2242350" y="4151758"/>
              <a:ext cx="32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35"/>
            <p:cNvSpPr/>
            <p:nvPr/>
          </p:nvSpPr>
          <p:spPr>
            <a:xfrm>
              <a:off x="2570920" y="4151758"/>
              <a:ext cx="5004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35"/>
            <p:cNvSpPr/>
            <p:nvPr/>
          </p:nvSpPr>
          <p:spPr>
            <a:xfrm>
              <a:off x="307119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35"/>
            <p:cNvSpPr/>
            <p:nvPr/>
          </p:nvSpPr>
          <p:spPr>
            <a:xfrm>
              <a:off x="4071730" y="4151758"/>
              <a:ext cx="5004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35"/>
            <p:cNvSpPr/>
            <p:nvPr/>
          </p:nvSpPr>
          <p:spPr>
            <a:xfrm>
              <a:off x="457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35"/>
            <p:cNvSpPr/>
            <p:nvPr/>
          </p:nvSpPr>
          <p:spPr>
            <a:xfrm>
              <a:off x="49530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35"/>
            <p:cNvSpPr/>
            <p:nvPr/>
          </p:nvSpPr>
          <p:spPr>
            <a:xfrm>
              <a:off x="52032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35"/>
            <p:cNvSpPr/>
            <p:nvPr/>
          </p:nvSpPr>
          <p:spPr>
            <a:xfrm>
              <a:off x="6171650" y="4151770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35"/>
            <p:cNvSpPr/>
            <p:nvPr/>
          </p:nvSpPr>
          <p:spPr>
            <a:xfrm>
              <a:off x="68901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35"/>
            <p:cNvSpPr/>
            <p:nvPr/>
          </p:nvSpPr>
          <p:spPr>
            <a:xfrm>
              <a:off x="83742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35"/>
            <p:cNvSpPr/>
            <p:nvPr/>
          </p:nvSpPr>
          <p:spPr>
            <a:xfrm>
              <a:off x="7271150" y="4151770"/>
              <a:ext cx="588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35"/>
            <p:cNvSpPr/>
            <p:nvPr/>
          </p:nvSpPr>
          <p:spPr>
            <a:xfrm>
              <a:off x="7858600" y="4151770"/>
              <a:ext cx="515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35"/>
            <p:cNvSpPr/>
            <p:nvPr/>
          </p:nvSpPr>
          <p:spPr>
            <a:xfrm>
              <a:off x="8755200" y="4151770"/>
              <a:ext cx="3888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35"/>
            <p:cNvSpPr/>
            <p:nvPr/>
          </p:nvSpPr>
          <p:spPr>
            <a:xfrm>
              <a:off x="0" y="4659472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35"/>
            <p:cNvSpPr/>
            <p:nvPr/>
          </p:nvSpPr>
          <p:spPr>
            <a:xfrm>
              <a:off x="381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35"/>
            <p:cNvSpPr/>
            <p:nvPr/>
          </p:nvSpPr>
          <p:spPr>
            <a:xfrm>
              <a:off x="762000" y="4659472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35"/>
            <p:cNvSpPr/>
            <p:nvPr/>
          </p:nvSpPr>
          <p:spPr>
            <a:xfrm>
              <a:off x="1374919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35"/>
            <p:cNvSpPr/>
            <p:nvPr/>
          </p:nvSpPr>
          <p:spPr>
            <a:xfrm>
              <a:off x="1606838" y="4659472"/>
              <a:ext cx="2319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35"/>
            <p:cNvSpPr/>
            <p:nvPr/>
          </p:nvSpPr>
          <p:spPr>
            <a:xfrm>
              <a:off x="1143000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35"/>
            <p:cNvSpPr/>
            <p:nvPr/>
          </p:nvSpPr>
          <p:spPr>
            <a:xfrm>
              <a:off x="3571460" y="4659472"/>
              <a:ext cx="5004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35"/>
            <p:cNvSpPr/>
            <p:nvPr/>
          </p:nvSpPr>
          <p:spPr>
            <a:xfrm>
              <a:off x="5453150" y="4659472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35"/>
            <p:cNvSpPr/>
            <p:nvPr/>
          </p:nvSpPr>
          <p:spPr>
            <a:xfrm>
              <a:off x="1838756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35"/>
            <p:cNvSpPr/>
            <p:nvPr/>
          </p:nvSpPr>
          <p:spPr>
            <a:xfrm>
              <a:off x="2242350" y="4659474"/>
              <a:ext cx="32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35"/>
            <p:cNvSpPr/>
            <p:nvPr/>
          </p:nvSpPr>
          <p:spPr>
            <a:xfrm>
              <a:off x="257092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35"/>
            <p:cNvSpPr/>
            <p:nvPr/>
          </p:nvSpPr>
          <p:spPr>
            <a:xfrm>
              <a:off x="307119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35"/>
            <p:cNvSpPr/>
            <p:nvPr/>
          </p:nvSpPr>
          <p:spPr>
            <a:xfrm>
              <a:off x="407173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35"/>
            <p:cNvSpPr/>
            <p:nvPr/>
          </p:nvSpPr>
          <p:spPr>
            <a:xfrm>
              <a:off x="457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35"/>
            <p:cNvSpPr/>
            <p:nvPr/>
          </p:nvSpPr>
          <p:spPr>
            <a:xfrm>
              <a:off x="4953000" y="4659472"/>
              <a:ext cx="2502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35"/>
            <p:cNvSpPr/>
            <p:nvPr/>
          </p:nvSpPr>
          <p:spPr>
            <a:xfrm>
              <a:off x="52032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35"/>
            <p:cNvSpPr/>
            <p:nvPr/>
          </p:nvSpPr>
          <p:spPr>
            <a:xfrm>
              <a:off x="6171650" y="4659483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35"/>
            <p:cNvSpPr/>
            <p:nvPr/>
          </p:nvSpPr>
          <p:spPr>
            <a:xfrm>
              <a:off x="6890150" y="4659483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35"/>
            <p:cNvSpPr/>
            <p:nvPr/>
          </p:nvSpPr>
          <p:spPr>
            <a:xfrm>
              <a:off x="8374250" y="4659483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35"/>
            <p:cNvSpPr/>
            <p:nvPr/>
          </p:nvSpPr>
          <p:spPr>
            <a:xfrm>
              <a:off x="7271150" y="4659483"/>
              <a:ext cx="588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35"/>
            <p:cNvSpPr/>
            <p:nvPr/>
          </p:nvSpPr>
          <p:spPr>
            <a:xfrm>
              <a:off x="7858600" y="4659483"/>
              <a:ext cx="515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35"/>
            <p:cNvSpPr/>
            <p:nvPr/>
          </p:nvSpPr>
          <p:spPr>
            <a:xfrm>
              <a:off x="8755200" y="4659483"/>
              <a:ext cx="38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35"/>
            <p:cNvSpPr/>
            <p:nvPr/>
          </p:nvSpPr>
          <p:spPr>
            <a:xfrm>
              <a:off x="2071737" y="37979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35"/>
            <p:cNvSpPr/>
            <p:nvPr/>
          </p:nvSpPr>
          <p:spPr>
            <a:xfrm>
              <a:off x="2071737" y="30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35"/>
            <p:cNvSpPr/>
            <p:nvPr/>
          </p:nvSpPr>
          <p:spPr>
            <a:xfrm>
              <a:off x="2071737" y="75928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35"/>
            <p:cNvSpPr/>
            <p:nvPr/>
          </p:nvSpPr>
          <p:spPr>
            <a:xfrm>
              <a:off x="2071737" y="1138820"/>
              <a:ext cx="1707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35"/>
            <p:cNvSpPr/>
            <p:nvPr/>
          </p:nvSpPr>
          <p:spPr>
            <a:xfrm>
              <a:off x="2071737" y="1307131"/>
              <a:ext cx="170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35"/>
            <p:cNvSpPr/>
            <p:nvPr/>
          </p:nvSpPr>
          <p:spPr>
            <a:xfrm>
              <a:off x="2071737" y="1662650"/>
              <a:ext cx="170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35"/>
            <p:cNvSpPr/>
            <p:nvPr/>
          </p:nvSpPr>
          <p:spPr>
            <a:xfrm>
              <a:off x="2071737" y="2625069"/>
              <a:ext cx="170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35"/>
            <p:cNvSpPr/>
            <p:nvPr/>
          </p:nvSpPr>
          <p:spPr>
            <a:xfrm>
              <a:off x="2071737" y="3089818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35"/>
            <p:cNvSpPr/>
            <p:nvPr/>
          </p:nvSpPr>
          <p:spPr>
            <a:xfrm>
              <a:off x="2071737" y="3221243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35"/>
            <p:cNvSpPr/>
            <p:nvPr/>
          </p:nvSpPr>
          <p:spPr>
            <a:xfrm>
              <a:off x="2071737" y="3352643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35"/>
            <p:cNvSpPr/>
            <p:nvPr/>
          </p:nvSpPr>
          <p:spPr>
            <a:xfrm>
              <a:off x="2071737" y="3484118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35"/>
            <p:cNvSpPr/>
            <p:nvPr/>
          </p:nvSpPr>
          <p:spPr>
            <a:xfrm>
              <a:off x="2071737" y="3615454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35"/>
            <p:cNvSpPr/>
            <p:nvPr/>
          </p:nvSpPr>
          <p:spPr>
            <a:xfrm>
              <a:off x="2071737" y="4151749"/>
              <a:ext cx="170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35"/>
            <p:cNvSpPr/>
            <p:nvPr/>
          </p:nvSpPr>
          <p:spPr>
            <a:xfrm>
              <a:off x="2071737" y="4659461"/>
              <a:ext cx="170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35"/>
            <p:cNvSpPr/>
            <p:nvPr/>
          </p:nvSpPr>
          <p:spPr>
            <a:xfrm>
              <a:off x="2071737" y="3992112"/>
              <a:ext cx="1707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35"/>
            <p:cNvSpPr/>
            <p:nvPr/>
          </p:nvSpPr>
          <p:spPr>
            <a:xfrm>
              <a:off x="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35"/>
            <p:cNvSpPr/>
            <p:nvPr/>
          </p:nvSpPr>
          <p:spPr>
            <a:xfrm>
              <a:off x="381000" y="3992115"/>
              <a:ext cx="3810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35"/>
            <p:cNvSpPr/>
            <p:nvPr/>
          </p:nvSpPr>
          <p:spPr>
            <a:xfrm>
              <a:off x="76200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35"/>
            <p:cNvSpPr/>
            <p:nvPr/>
          </p:nvSpPr>
          <p:spPr>
            <a:xfrm>
              <a:off x="1374919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35"/>
            <p:cNvSpPr/>
            <p:nvPr/>
          </p:nvSpPr>
          <p:spPr>
            <a:xfrm>
              <a:off x="1606838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35"/>
            <p:cNvSpPr/>
            <p:nvPr/>
          </p:nvSpPr>
          <p:spPr>
            <a:xfrm>
              <a:off x="1143000" y="3992115"/>
              <a:ext cx="2319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35"/>
            <p:cNvSpPr/>
            <p:nvPr/>
          </p:nvSpPr>
          <p:spPr>
            <a:xfrm>
              <a:off x="357146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35"/>
            <p:cNvSpPr/>
            <p:nvPr/>
          </p:nvSpPr>
          <p:spPr>
            <a:xfrm>
              <a:off x="5453150" y="3992115"/>
              <a:ext cx="7185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35"/>
            <p:cNvSpPr/>
            <p:nvPr/>
          </p:nvSpPr>
          <p:spPr>
            <a:xfrm>
              <a:off x="1838756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35"/>
            <p:cNvSpPr/>
            <p:nvPr/>
          </p:nvSpPr>
          <p:spPr>
            <a:xfrm>
              <a:off x="2242350" y="3992115"/>
              <a:ext cx="3288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35"/>
            <p:cNvSpPr/>
            <p:nvPr/>
          </p:nvSpPr>
          <p:spPr>
            <a:xfrm>
              <a:off x="2570920" y="3992115"/>
              <a:ext cx="5004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35"/>
            <p:cNvSpPr/>
            <p:nvPr/>
          </p:nvSpPr>
          <p:spPr>
            <a:xfrm>
              <a:off x="307119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35"/>
            <p:cNvSpPr/>
            <p:nvPr/>
          </p:nvSpPr>
          <p:spPr>
            <a:xfrm>
              <a:off x="4071730" y="3992115"/>
              <a:ext cx="5004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35"/>
            <p:cNvSpPr/>
            <p:nvPr/>
          </p:nvSpPr>
          <p:spPr>
            <a:xfrm>
              <a:off x="457200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35"/>
            <p:cNvSpPr/>
            <p:nvPr/>
          </p:nvSpPr>
          <p:spPr>
            <a:xfrm>
              <a:off x="4953000" y="3992115"/>
              <a:ext cx="2502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35"/>
            <p:cNvSpPr/>
            <p:nvPr/>
          </p:nvSpPr>
          <p:spPr>
            <a:xfrm>
              <a:off x="5203200" y="3992115"/>
              <a:ext cx="2502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35"/>
            <p:cNvSpPr/>
            <p:nvPr/>
          </p:nvSpPr>
          <p:spPr>
            <a:xfrm>
              <a:off x="6171650" y="3992125"/>
              <a:ext cx="7185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35"/>
            <p:cNvSpPr/>
            <p:nvPr/>
          </p:nvSpPr>
          <p:spPr>
            <a:xfrm>
              <a:off x="8374250" y="3992119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35"/>
            <p:cNvSpPr/>
            <p:nvPr/>
          </p:nvSpPr>
          <p:spPr>
            <a:xfrm>
              <a:off x="7271150" y="3992119"/>
              <a:ext cx="5889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35"/>
            <p:cNvSpPr/>
            <p:nvPr/>
          </p:nvSpPr>
          <p:spPr>
            <a:xfrm>
              <a:off x="7858600" y="3992119"/>
              <a:ext cx="5157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35"/>
            <p:cNvSpPr/>
            <p:nvPr/>
          </p:nvSpPr>
          <p:spPr>
            <a:xfrm>
              <a:off x="8755200" y="3992119"/>
              <a:ext cx="3888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35"/>
            <p:cNvSpPr/>
            <p:nvPr/>
          </p:nvSpPr>
          <p:spPr>
            <a:xfrm>
              <a:off x="6890175" y="399212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86" name="Google Shape;11286;p36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sp>
          <p:nvSpPr>
            <p:cNvPr id="11287" name="Google Shape;11287;p36"/>
            <p:cNvSpPr/>
            <p:nvPr/>
          </p:nvSpPr>
          <p:spPr>
            <a:xfrm>
              <a:off x="0" y="31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36"/>
            <p:cNvSpPr/>
            <p:nvPr/>
          </p:nvSpPr>
          <p:spPr>
            <a:xfrm>
              <a:off x="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36"/>
            <p:cNvSpPr/>
            <p:nvPr/>
          </p:nvSpPr>
          <p:spPr>
            <a:xfrm>
              <a:off x="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36"/>
            <p:cNvSpPr/>
            <p:nvPr/>
          </p:nvSpPr>
          <p:spPr>
            <a:xfrm>
              <a:off x="381001" y="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36"/>
            <p:cNvSpPr/>
            <p:nvPr/>
          </p:nvSpPr>
          <p:spPr>
            <a:xfrm>
              <a:off x="381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36"/>
            <p:cNvSpPr/>
            <p:nvPr/>
          </p:nvSpPr>
          <p:spPr>
            <a:xfrm>
              <a:off x="76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36"/>
            <p:cNvSpPr/>
            <p:nvPr/>
          </p:nvSpPr>
          <p:spPr>
            <a:xfrm>
              <a:off x="762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36"/>
            <p:cNvSpPr/>
            <p:nvPr/>
          </p:nvSpPr>
          <p:spPr>
            <a:xfrm>
              <a:off x="1143000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36"/>
            <p:cNvSpPr/>
            <p:nvPr/>
          </p:nvSpPr>
          <p:spPr>
            <a:xfrm>
              <a:off x="1143000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36"/>
            <p:cNvSpPr/>
            <p:nvPr/>
          </p:nvSpPr>
          <p:spPr>
            <a:xfrm>
              <a:off x="1374919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36"/>
            <p:cNvSpPr/>
            <p:nvPr/>
          </p:nvSpPr>
          <p:spPr>
            <a:xfrm>
              <a:off x="1374919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36"/>
            <p:cNvSpPr/>
            <p:nvPr/>
          </p:nvSpPr>
          <p:spPr>
            <a:xfrm>
              <a:off x="1606838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36"/>
            <p:cNvSpPr/>
            <p:nvPr/>
          </p:nvSpPr>
          <p:spPr>
            <a:xfrm>
              <a:off x="1606838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36"/>
            <p:cNvSpPr/>
            <p:nvPr/>
          </p:nvSpPr>
          <p:spPr>
            <a:xfrm>
              <a:off x="1606838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36"/>
            <p:cNvSpPr/>
            <p:nvPr/>
          </p:nvSpPr>
          <p:spPr>
            <a:xfrm>
              <a:off x="381000" y="37980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36"/>
            <p:cNvSpPr/>
            <p:nvPr/>
          </p:nvSpPr>
          <p:spPr>
            <a:xfrm>
              <a:off x="76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36"/>
            <p:cNvSpPr/>
            <p:nvPr/>
          </p:nvSpPr>
          <p:spPr>
            <a:xfrm>
              <a:off x="1143000" y="75929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36"/>
            <p:cNvSpPr/>
            <p:nvPr/>
          </p:nvSpPr>
          <p:spPr>
            <a:xfrm>
              <a:off x="1374919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36"/>
            <p:cNvSpPr/>
            <p:nvPr/>
          </p:nvSpPr>
          <p:spPr>
            <a:xfrm>
              <a:off x="1838756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36"/>
            <p:cNvSpPr/>
            <p:nvPr/>
          </p:nvSpPr>
          <p:spPr>
            <a:xfrm>
              <a:off x="2242350" y="300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36"/>
            <p:cNvSpPr/>
            <p:nvPr/>
          </p:nvSpPr>
          <p:spPr>
            <a:xfrm>
              <a:off x="307119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36"/>
            <p:cNvSpPr/>
            <p:nvPr/>
          </p:nvSpPr>
          <p:spPr>
            <a:xfrm>
              <a:off x="357146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36"/>
            <p:cNvSpPr/>
            <p:nvPr/>
          </p:nvSpPr>
          <p:spPr>
            <a:xfrm>
              <a:off x="407173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36"/>
            <p:cNvSpPr/>
            <p:nvPr/>
          </p:nvSpPr>
          <p:spPr>
            <a:xfrm>
              <a:off x="457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36"/>
            <p:cNvSpPr/>
            <p:nvPr/>
          </p:nvSpPr>
          <p:spPr>
            <a:xfrm>
              <a:off x="4953000" y="312"/>
              <a:ext cx="2502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36"/>
            <p:cNvSpPr/>
            <p:nvPr/>
          </p:nvSpPr>
          <p:spPr>
            <a:xfrm>
              <a:off x="52032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36"/>
            <p:cNvSpPr/>
            <p:nvPr/>
          </p:nvSpPr>
          <p:spPr>
            <a:xfrm>
              <a:off x="5453150" y="759292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36"/>
            <p:cNvSpPr/>
            <p:nvPr/>
          </p:nvSpPr>
          <p:spPr>
            <a:xfrm>
              <a:off x="1838756" y="31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36"/>
            <p:cNvSpPr/>
            <p:nvPr/>
          </p:nvSpPr>
          <p:spPr>
            <a:xfrm>
              <a:off x="1838756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36"/>
            <p:cNvSpPr/>
            <p:nvPr/>
          </p:nvSpPr>
          <p:spPr>
            <a:xfrm>
              <a:off x="2242350" y="379791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36"/>
            <p:cNvSpPr/>
            <p:nvPr/>
          </p:nvSpPr>
          <p:spPr>
            <a:xfrm>
              <a:off x="2242350" y="759282"/>
              <a:ext cx="32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36"/>
            <p:cNvSpPr/>
            <p:nvPr/>
          </p:nvSpPr>
          <p:spPr>
            <a:xfrm>
              <a:off x="257092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36"/>
            <p:cNvSpPr/>
            <p:nvPr/>
          </p:nvSpPr>
          <p:spPr>
            <a:xfrm>
              <a:off x="257092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36"/>
            <p:cNvSpPr/>
            <p:nvPr/>
          </p:nvSpPr>
          <p:spPr>
            <a:xfrm>
              <a:off x="2570845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36"/>
            <p:cNvSpPr/>
            <p:nvPr/>
          </p:nvSpPr>
          <p:spPr>
            <a:xfrm>
              <a:off x="3071190" y="31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36"/>
            <p:cNvSpPr/>
            <p:nvPr/>
          </p:nvSpPr>
          <p:spPr>
            <a:xfrm>
              <a:off x="307119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36"/>
            <p:cNvSpPr/>
            <p:nvPr/>
          </p:nvSpPr>
          <p:spPr>
            <a:xfrm>
              <a:off x="357146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36"/>
            <p:cNvSpPr/>
            <p:nvPr/>
          </p:nvSpPr>
          <p:spPr>
            <a:xfrm>
              <a:off x="357146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36"/>
            <p:cNvSpPr/>
            <p:nvPr/>
          </p:nvSpPr>
          <p:spPr>
            <a:xfrm>
              <a:off x="407173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36"/>
            <p:cNvSpPr/>
            <p:nvPr/>
          </p:nvSpPr>
          <p:spPr>
            <a:xfrm>
              <a:off x="407173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36"/>
            <p:cNvSpPr/>
            <p:nvPr/>
          </p:nvSpPr>
          <p:spPr>
            <a:xfrm>
              <a:off x="457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36"/>
            <p:cNvSpPr/>
            <p:nvPr/>
          </p:nvSpPr>
          <p:spPr>
            <a:xfrm>
              <a:off x="4572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36"/>
            <p:cNvSpPr/>
            <p:nvPr/>
          </p:nvSpPr>
          <p:spPr>
            <a:xfrm>
              <a:off x="49530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36"/>
            <p:cNvSpPr/>
            <p:nvPr/>
          </p:nvSpPr>
          <p:spPr>
            <a:xfrm>
              <a:off x="49530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36"/>
            <p:cNvSpPr/>
            <p:nvPr/>
          </p:nvSpPr>
          <p:spPr>
            <a:xfrm>
              <a:off x="52032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36"/>
            <p:cNvSpPr/>
            <p:nvPr/>
          </p:nvSpPr>
          <p:spPr>
            <a:xfrm>
              <a:off x="52032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36"/>
            <p:cNvSpPr/>
            <p:nvPr/>
          </p:nvSpPr>
          <p:spPr>
            <a:xfrm>
              <a:off x="54531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36"/>
            <p:cNvSpPr/>
            <p:nvPr/>
          </p:nvSpPr>
          <p:spPr>
            <a:xfrm>
              <a:off x="54531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36"/>
            <p:cNvSpPr/>
            <p:nvPr/>
          </p:nvSpPr>
          <p:spPr>
            <a:xfrm>
              <a:off x="61716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36"/>
            <p:cNvSpPr/>
            <p:nvPr/>
          </p:nvSpPr>
          <p:spPr>
            <a:xfrm>
              <a:off x="6171650" y="300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36"/>
            <p:cNvSpPr/>
            <p:nvPr/>
          </p:nvSpPr>
          <p:spPr>
            <a:xfrm>
              <a:off x="6171650" y="759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36"/>
            <p:cNvSpPr/>
            <p:nvPr/>
          </p:nvSpPr>
          <p:spPr>
            <a:xfrm>
              <a:off x="6890150" y="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36"/>
            <p:cNvSpPr/>
            <p:nvPr/>
          </p:nvSpPr>
          <p:spPr>
            <a:xfrm>
              <a:off x="68901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36"/>
            <p:cNvSpPr/>
            <p:nvPr/>
          </p:nvSpPr>
          <p:spPr>
            <a:xfrm>
              <a:off x="83742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36"/>
            <p:cNvSpPr/>
            <p:nvPr/>
          </p:nvSpPr>
          <p:spPr>
            <a:xfrm>
              <a:off x="8374250" y="25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36"/>
            <p:cNvSpPr/>
            <p:nvPr/>
          </p:nvSpPr>
          <p:spPr>
            <a:xfrm>
              <a:off x="7271150" y="300"/>
              <a:ext cx="588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36"/>
            <p:cNvSpPr/>
            <p:nvPr/>
          </p:nvSpPr>
          <p:spPr>
            <a:xfrm>
              <a:off x="7271150" y="759300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36"/>
            <p:cNvSpPr/>
            <p:nvPr/>
          </p:nvSpPr>
          <p:spPr>
            <a:xfrm>
              <a:off x="7858600" y="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36"/>
            <p:cNvSpPr/>
            <p:nvPr/>
          </p:nvSpPr>
          <p:spPr>
            <a:xfrm>
              <a:off x="7858600" y="759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36"/>
            <p:cNvSpPr/>
            <p:nvPr/>
          </p:nvSpPr>
          <p:spPr>
            <a:xfrm>
              <a:off x="8755250" y="3797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36"/>
            <p:cNvSpPr/>
            <p:nvPr/>
          </p:nvSpPr>
          <p:spPr>
            <a:xfrm>
              <a:off x="8755200" y="250"/>
              <a:ext cx="38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36"/>
            <p:cNvSpPr/>
            <p:nvPr/>
          </p:nvSpPr>
          <p:spPr>
            <a:xfrm>
              <a:off x="68901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36"/>
            <p:cNvSpPr/>
            <p:nvPr/>
          </p:nvSpPr>
          <p:spPr>
            <a:xfrm>
              <a:off x="7271150" y="3797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36"/>
            <p:cNvSpPr/>
            <p:nvPr/>
          </p:nvSpPr>
          <p:spPr>
            <a:xfrm>
              <a:off x="7858600" y="3797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36"/>
            <p:cNvSpPr/>
            <p:nvPr/>
          </p:nvSpPr>
          <p:spPr>
            <a:xfrm>
              <a:off x="8374250" y="379775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36"/>
            <p:cNvSpPr/>
            <p:nvPr/>
          </p:nvSpPr>
          <p:spPr>
            <a:xfrm>
              <a:off x="8755200" y="75930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36"/>
            <p:cNvSpPr/>
            <p:nvPr/>
          </p:nvSpPr>
          <p:spPr>
            <a:xfrm>
              <a:off x="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36"/>
            <p:cNvSpPr/>
            <p:nvPr/>
          </p:nvSpPr>
          <p:spPr>
            <a:xfrm>
              <a:off x="381000" y="1138831"/>
              <a:ext cx="3810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36"/>
            <p:cNvSpPr/>
            <p:nvPr/>
          </p:nvSpPr>
          <p:spPr>
            <a:xfrm>
              <a:off x="76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36"/>
            <p:cNvSpPr/>
            <p:nvPr/>
          </p:nvSpPr>
          <p:spPr>
            <a:xfrm>
              <a:off x="1374919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36"/>
            <p:cNvSpPr/>
            <p:nvPr/>
          </p:nvSpPr>
          <p:spPr>
            <a:xfrm>
              <a:off x="1606838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36"/>
            <p:cNvSpPr/>
            <p:nvPr/>
          </p:nvSpPr>
          <p:spPr>
            <a:xfrm>
              <a:off x="1143000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36"/>
            <p:cNvSpPr/>
            <p:nvPr/>
          </p:nvSpPr>
          <p:spPr>
            <a:xfrm>
              <a:off x="357146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36"/>
            <p:cNvSpPr/>
            <p:nvPr/>
          </p:nvSpPr>
          <p:spPr>
            <a:xfrm>
              <a:off x="5453150" y="1138831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36"/>
            <p:cNvSpPr/>
            <p:nvPr/>
          </p:nvSpPr>
          <p:spPr>
            <a:xfrm>
              <a:off x="1838756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36"/>
            <p:cNvSpPr/>
            <p:nvPr/>
          </p:nvSpPr>
          <p:spPr>
            <a:xfrm>
              <a:off x="2242350" y="1138823"/>
              <a:ext cx="32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36"/>
            <p:cNvSpPr/>
            <p:nvPr/>
          </p:nvSpPr>
          <p:spPr>
            <a:xfrm>
              <a:off x="257092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36"/>
            <p:cNvSpPr/>
            <p:nvPr/>
          </p:nvSpPr>
          <p:spPr>
            <a:xfrm>
              <a:off x="307119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36"/>
            <p:cNvSpPr/>
            <p:nvPr/>
          </p:nvSpPr>
          <p:spPr>
            <a:xfrm>
              <a:off x="407173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36"/>
            <p:cNvSpPr/>
            <p:nvPr/>
          </p:nvSpPr>
          <p:spPr>
            <a:xfrm>
              <a:off x="457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36"/>
            <p:cNvSpPr/>
            <p:nvPr/>
          </p:nvSpPr>
          <p:spPr>
            <a:xfrm>
              <a:off x="49530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36"/>
            <p:cNvSpPr/>
            <p:nvPr/>
          </p:nvSpPr>
          <p:spPr>
            <a:xfrm>
              <a:off x="52032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36"/>
            <p:cNvSpPr/>
            <p:nvPr/>
          </p:nvSpPr>
          <p:spPr>
            <a:xfrm>
              <a:off x="6171650" y="1138835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36"/>
            <p:cNvSpPr/>
            <p:nvPr/>
          </p:nvSpPr>
          <p:spPr>
            <a:xfrm>
              <a:off x="68901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36"/>
            <p:cNvSpPr/>
            <p:nvPr/>
          </p:nvSpPr>
          <p:spPr>
            <a:xfrm>
              <a:off x="83742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36"/>
            <p:cNvSpPr/>
            <p:nvPr/>
          </p:nvSpPr>
          <p:spPr>
            <a:xfrm>
              <a:off x="7271150" y="1138835"/>
              <a:ext cx="588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36"/>
            <p:cNvSpPr/>
            <p:nvPr/>
          </p:nvSpPr>
          <p:spPr>
            <a:xfrm>
              <a:off x="7858600" y="1138835"/>
              <a:ext cx="5157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36"/>
            <p:cNvSpPr/>
            <p:nvPr/>
          </p:nvSpPr>
          <p:spPr>
            <a:xfrm>
              <a:off x="8755200" y="1138835"/>
              <a:ext cx="38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36"/>
            <p:cNvSpPr/>
            <p:nvPr/>
          </p:nvSpPr>
          <p:spPr>
            <a:xfrm>
              <a:off x="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36"/>
            <p:cNvSpPr/>
            <p:nvPr/>
          </p:nvSpPr>
          <p:spPr>
            <a:xfrm>
              <a:off x="381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36"/>
            <p:cNvSpPr/>
            <p:nvPr/>
          </p:nvSpPr>
          <p:spPr>
            <a:xfrm>
              <a:off x="76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36"/>
            <p:cNvSpPr/>
            <p:nvPr/>
          </p:nvSpPr>
          <p:spPr>
            <a:xfrm>
              <a:off x="1374919" y="1307143"/>
              <a:ext cx="2319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36"/>
            <p:cNvSpPr/>
            <p:nvPr/>
          </p:nvSpPr>
          <p:spPr>
            <a:xfrm>
              <a:off x="1606838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36"/>
            <p:cNvSpPr/>
            <p:nvPr/>
          </p:nvSpPr>
          <p:spPr>
            <a:xfrm>
              <a:off x="1143000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36"/>
            <p:cNvSpPr/>
            <p:nvPr/>
          </p:nvSpPr>
          <p:spPr>
            <a:xfrm>
              <a:off x="3571460" y="1307143"/>
              <a:ext cx="5004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36"/>
            <p:cNvSpPr/>
            <p:nvPr/>
          </p:nvSpPr>
          <p:spPr>
            <a:xfrm>
              <a:off x="5453150" y="1307143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36"/>
            <p:cNvSpPr/>
            <p:nvPr/>
          </p:nvSpPr>
          <p:spPr>
            <a:xfrm>
              <a:off x="1838756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36"/>
            <p:cNvSpPr/>
            <p:nvPr/>
          </p:nvSpPr>
          <p:spPr>
            <a:xfrm>
              <a:off x="2242350" y="1307135"/>
              <a:ext cx="32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36"/>
            <p:cNvSpPr/>
            <p:nvPr/>
          </p:nvSpPr>
          <p:spPr>
            <a:xfrm>
              <a:off x="257092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36"/>
            <p:cNvSpPr/>
            <p:nvPr/>
          </p:nvSpPr>
          <p:spPr>
            <a:xfrm>
              <a:off x="307119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36"/>
            <p:cNvSpPr/>
            <p:nvPr/>
          </p:nvSpPr>
          <p:spPr>
            <a:xfrm>
              <a:off x="407173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36"/>
            <p:cNvSpPr/>
            <p:nvPr/>
          </p:nvSpPr>
          <p:spPr>
            <a:xfrm>
              <a:off x="457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36"/>
            <p:cNvSpPr/>
            <p:nvPr/>
          </p:nvSpPr>
          <p:spPr>
            <a:xfrm>
              <a:off x="49530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36"/>
            <p:cNvSpPr/>
            <p:nvPr/>
          </p:nvSpPr>
          <p:spPr>
            <a:xfrm>
              <a:off x="52032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36"/>
            <p:cNvSpPr/>
            <p:nvPr/>
          </p:nvSpPr>
          <p:spPr>
            <a:xfrm>
              <a:off x="6171650" y="1307151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36"/>
            <p:cNvSpPr/>
            <p:nvPr/>
          </p:nvSpPr>
          <p:spPr>
            <a:xfrm>
              <a:off x="68901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36"/>
            <p:cNvSpPr/>
            <p:nvPr/>
          </p:nvSpPr>
          <p:spPr>
            <a:xfrm>
              <a:off x="83742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36"/>
            <p:cNvSpPr/>
            <p:nvPr/>
          </p:nvSpPr>
          <p:spPr>
            <a:xfrm>
              <a:off x="7271150" y="1307151"/>
              <a:ext cx="588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36"/>
            <p:cNvSpPr/>
            <p:nvPr/>
          </p:nvSpPr>
          <p:spPr>
            <a:xfrm>
              <a:off x="7858600" y="1307151"/>
              <a:ext cx="515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36"/>
            <p:cNvSpPr/>
            <p:nvPr/>
          </p:nvSpPr>
          <p:spPr>
            <a:xfrm>
              <a:off x="8755200" y="1307151"/>
              <a:ext cx="38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36"/>
            <p:cNvSpPr/>
            <p:nvPr/>
          </p:nvSpPr>
          <p:spPr>
            <a:xfrm>
              <a:off x="0" y="1662662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36"/>
            <p:cNvSpPr/>
            <p:nvPr/>
          </p:nvSpPr>
          <p:spPr>
            <a:xfrm>
              <a:off x="381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36"/>
            <p:cNvSpPr/>
            <p:nvPr/>
          </p:nvSpPr>
          <p:spPr>
            <a:xfrm>
              <a:off x="76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36"/>
            <p:cNvSpPr/>
            <p:nvPr/>
          </p:nvSpPr>
          <p:spPr>
            <a:xfrm>
              <a:off x="1374919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36"/>
            <p:cNvSpPr/>
            <p:nvPr/>
          </p:nvSpPr>
          <p:spPr>
            <a:xfrm>
              <a:off x="1606838" y="1662662"/>
              <a:ext cx="2319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36"/>
            <p:cNvSpPr/>
            <p:nvPr/>
          </p:nvSpPr>
          <p:spPr>
            <a:xfrm>
              <a:off x="1143000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36"/>
            <p:cNvSpPr/>
            <p:nvPr/>
          </p:nvSpPr>
          <p:spPr>
            <a:xfrm>
              <a:off x="357146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36"/>
            <p:cNvSpPr/>
            <p:nvPr/>
          </p:nvSpPr>
          <p:spPr>
            <a:xfrm>
              <a:off x="5453150" y="1662662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36"/>
            <p:cNvSpPr/>
            <p:nvPr/>
          </p:nvSpPr>
          <p:spPr>
            <a:xfrm>
              <a:off x="1838756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36"/>
            <p:cNvSpPr/>
            <p:nvPr/>
          </p:nvSpPr>
          <p:spPr>
            <a:xfrm>
              <a:off x="2242350" y="1662655"/>
              <a:ext cx="32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36"/>
            <p:cNvSpPr/>
            <p:nvPr/>
          </p:nvSpPr>
          <p:spPr>
            <a:xfrm>
              <a:off x="2570920" y="1662662"/>
              <a:ext cx="5004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36"/>
            <p:cNvSpPr/>
            <p:nvPr/>
          </p:nvSpPr>
          <p:spPr>
            <a:xfrm>
              <a:off x="307119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36"/>
            <p:cNvSpPr/>
            <p:nvPr/>
          </p:nvSpPr>
          <p:spPr>
            <a:xfrm>
              <a:off x="407173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36"/>
            <p:cNvSpPr/>
            <p:nvPr/>
          </p:nvSpPr>
          <p:spPr>
            <a:xfrm>
              <a:off x="457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36"/>
            <p:cNvSpPr/>
            <p:nvPr/>
          </p:nvSpPr>
          <p:spPr>
            <a:xfrm>
              <a:off x="4953000" y="1662662"/>
              <a:ext cx="2502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36"/>
            <p:cNvSpPr/>
            <p:nvPr/>
          </p:nvSpPr>
          <p:spPr>
            <a:xfrm>
              <a:off x="5203200" y="1662662"/>
              <a:ext cx="2502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36"/>
            <p:cNvSpPr/>
            <p:nvPr/>
          </p:nvSpPr>
          <p:spPr>
            <a:xfrm>
              <a:off x="6171650" y="1662683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36"/>
            <p:cNvSpPr/>
            <p:nvPr/>
          </p:nvSpPr>
          <p:spPr>
            <a:xfrm>
              <a:off x="68901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36"/>
            <p:cNvSpPr/>
            <p:nvPr/>
          </p:nvSpPr>
          <p:spPr>
            <a:xfrm>
              <a:off x="83742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36"/>
            <p:cNvSpPr/>
            <p:nvPr/>
          </p:nvSpPr>
          <p:spPr>
            <a:xfrm>
              <a:off x="7271150" y="1662683"/>
              <a:ext cx="588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36"/>
            <p:cNvSpPr/>
            <p:nvPr/>
          </p:nvSpPr>
          <p:spPr>
            <a:xfrm>
              <a:off x="7858600" y="1662683"/>
              <a:ext cx="515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36"/>
            <p:cNvSpPr/>
            <p:nvPr/>
          </p:nvSpPr>
          <p:spPr>
            <a:xfrm>
              <a:off x="8755200" y="1662683"/>
              <a:ext cx="38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36"/>
            <p:cNvSpPr/>
            <p:nvPr/>
          </p:nvSpPr>
          <p:spPr>
            <a:xfrm>
              <a:off x="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36"/>
            <p:cNvSpPr/>
            <p:nvPr/>
          </p:nvSpPr>
          <p:spPr>
            <a:xfrm>
              <a:off x="381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36"/>
            <p:cNvSpPr/>
            <p:nvPr/>
          </p:nvSpPr>
          <p:spPr>
            <a:xfrm>
              <a:off x="762000" y="2625081"/>
              <a:ext cx="3810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36"/>
            <p:cNvSpPr/>
            <p:nvPr/>
          </p:nvSpPr>
          <p:spPr>
            <a:xfrm>
              <a:off x="1374919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36"/>
            <p:cNvSpPr/>
            <p:nvPr/>
          </p:nvSpPr>
          <p:spPr>
            <a:xfrm>
              <a:off x="1606838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36"/>
            <p:cNvSpPr/>
            <p:nvPr/>
          </p:nvSpPr>
          <p:spPr>
            <a:xfrm>
              <a:off x="1143000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36"/>
            <p:cNvSpPr/>
            <p:nvPr/>
          </p:nvSpPr>
          <p:spPr>
            <a:xfrm>
              <a:off x="357146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36"/>
            <p:cNvSpPr/>
            <p:nvPr/>
          </p:nvSpPr>
          <p:spPr>
            <a:xfrm>
              <a:off x="5453150" y="2625081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36"/>
            <p:cNvSpPr/>
            <p:nvPr/>
          </p:nvSpPr>
          <p:spPr>
            <a:xfrm>
              <a:off x="1838756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36"/>
            <p:cNvSpPr/>
            <p:nvPr/>
          </p:nvSpPr>
          <p:spPr>
            <a:xfrm>
              <a:off x="2242350" y="2625077"/>
              <a:ext cx="32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36"/>
            <p:cNvSpPr/>
            <p:nvPr/>
          </p:nvSpPr>
          <p:spPr>
            <a:xfrm>
              <a:off x="257092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36"/>
            <p:cNvSpPr/>
            <p:nvPr/>
          </p:nvSpPr>
          <p:spPr>
            <a:xfrm>
              <a:off x="307119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36"/>
            <p:cNvSpPr/>
            <p:nvPr/>
          </p:nvSpPr>
          <p:spPr>
            <a:xfrm>
              <a:off x="407173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36"/>
            <p:cNvSpPr/>
            <p:nvPr/>
          </p:nvSpPr>
          <p:spPr>
            <a:xfrm>
              <a:off x="457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36"/>
            <p:cNvSpPr/>
            <p:nvPr/>
          </p:nvSpPr>
          <p:spPr>
            <a:xfrm>
              <a:off x="49530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36"/>
            <p:cNvSpPr/>
            <p:nvPr/>
          </p:nvSpPr>
          <p:spPr>
            <a:xfrm>
              <a:off x="52032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36"/>
            <p:cNvSpPr/>
            <p:nvPr/>
          </p:nvSpPr>
          <p:spPr>
            <a:xfrm>
              <a:off x="6171650" y="2625092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36"/>
            <p:cNvSpPr/>
            <p:nvPr/>
          </p:nvSpPr>
          <p:spPr>
            <a:xfrm>
              <a:off x="68901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36"/>
            <p:cNvSpPr/>
            <p:nvPr/>
          </p:nvSpPr>
          <p:spPr>
            <a:xfrm>
              <a:off x="83742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36"/>
            <p:cNvSpPr/>
            <p:nvPr/>
          </p:nvSpPr>
          <p:spPr>
            <a:xfrm>
              <a:off x="7271150" y="2625092"/>
              <a:ext cx="588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36"/>
            <p:cNvSpPr/>
            <p:nvPr/>
          </p:nvSpPr>
          <p:spPr>
            <a:xfrm>
              <a:off x="7858600" y="2625092"/>
              <a:ext cx="515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36"/>
            <p:cNvSpPr/>
            <p:nvPr/>
          </p:nvSpPr>
          <p:spPr>
            <a:xfrm>
              <a:off x="8755200" y="2625092"/>
              <a:ext cx="38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36"/>
            <p:cNvSpPr/>
            <p:nvPr/>
          </p:nvSpPr>
          <p:spPr>
            <a:xfrm>
              <a:off x="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36"/>
            <p:cNvSpPr/>
            <p:nvPr/>
          </p:nvSpPr>
          <p:spPr>
            <a:xfrm>
              <a:off x="381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36"/>
            <p:cNvSpPr/>
            <p:nvPr/>
          </p:nvSpPr>
          <p:spPr>
            <a:xfrm>
              <a:off x="76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36"/>
            <p:cNvSpPr/>
            <p:nvPr/>
          </p:nvSpPr>
          <p:spPr>
            <a:xfrm>
              <a:off x="1374919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36"/>
            <p:cNvSpPr/>
            <p:nvPr/>
          </p:nvSpPr>
          <p:spPr>
            <a:xfrm>
              <a:off x="1606838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36"/>
            <p:cNvSpPr/>
            <p:nvPr/>
          </p:nvSpPr>
          <p:spPr>
            <a:xfrm>
              <a:off x="1143000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36"/>
            <p:cNvSpPr/>
            <p:nvPr/>
          </p:nvSpPr>
          <p:spPr>
            <a:xfrm>
              <a:off x="357146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36"/>
            <p:cNvSpPr/>
            <p:nvPr/>
          </p:nvSpPr>
          <p:spPr>
            <a:xfrm>
              <a:off x="5453150" y="30898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36"/>
            <p:cNvSpPr/>
            <p:nvPr/>
          </p:nvSpPr>
          <p:spPr>
            <a:xfrm>
              <a:off x="1838756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36"/>
            <p:cNvSpPr/>
            <p:nvPr/>
          </p:nvSpPr>
          <p:spPr>
            <a:xfrm>
              <a:off x="2242350" y="3089826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36"/>
            <p:cNvSpPr/>
            <p:nvPr/>
          </p:nvSpPr>
          <p:spPr>
            <a:xfrm>
              <a:off x="257092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36"/>
            <p:cNvSpPr/>
            <p:nvPr/>
          </p:nvSpPr>
          <p:spPr>
            <a:xfrm>
              <a:off x="307119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36"/>
            <p:cNvSpPr/>
            <p:nvPr/>
          </p:nvSpPr>
          <p:spPr>
            <a:xfrm>
              <a:off x="407173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36"/>
            <p:cNvSpPr/>
            <p:nvPr/>
          </p:nvSpPr>
          <p:spPr>
            <a:xfrm>
              <a:off x="457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36"/>
            <p:cNvSpPr/>
            <p:nvPr/>
          </p:nvSpPr>
          <p:spPr>
            <a:xfrm>
              <a:off x="4953000" y="3089829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36"/>
            <p:cNvSpPr/>
            <p:nvPr/>
          </p:nvSpPr>
          <p:spPr>
            <a:xfrm>
              <a:off x="52032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36"/>
            <p:cNvSpPr/>
            <p:nvPr/>
          </p:nvSpPr>
          <p:spPr>
            <a:xfrm>
              <a:off x="6171650" y="30898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36"/>
            <p:cNvSpPr/>
            <p:nvPr/>
          </p:nvSpPr>
          <p:spPr>
            <a:xfrm>
              <a:off x="68901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36"/>
            <p:cNvSpPr/>
            <p:nvPr/>
          </p:nvSpPr>
          <p:spPr>
            <a:xfrm>
              <a:off x="83742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36"/>
            <p:cNvSpPr/>
            <p:nvPr/>
          </p:nvSpPr>
          <p:spPr>
            <a:xfrm>
              <a:off x="7271150" y="30898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36"/>
            <p:cNvSpPr/>
            <p:nvPr/>
          </p:nvSpPr>
          <p:spPr>
            <a:xfrm>
              <a:off x="7858600" y="30898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36"/>
            <p:cNvSpPr/>
            <p:nvPr/>
          </p:nvSpPr>
          <p:spPr>
            <a:xfrm>
              <a:off x="8755200" y="30898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36"/>
            <p:cNvSpPr/>
            <p:nvPr/>
          </p:nvSpPr>
          <p:spPr>
            <a:xfrm>
              <a:off x="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36"/>
            <p:cNvSpPr/>
            <p:nvPr/>
          </p:nvSpPr>
          <p:spPr>
            <a:xfrm>
              <a:off x="381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36"/>
            <p:cNvSpPr/>
            <p:nvPr/>
          </p:nvSpPr>
          <p:spPr>
            <a:xfrm>
              <a:off x="76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36"/>
            <p:cNvSpPr/>
            <p:nvPr/>
          </p:nvSpPr>
          <p:spPr>
            <a:xfrm>
              <a:off x="1374919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36"/>
            <p:cNvSpPr/>
            <p:nvPr/>
          </p:nvSpPr>
          <p:spPr>
            <a:xfrm>
              <a:off x="1606838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36"/>
            <p:cNvSpPr/>
            <p:nvPr/>
          </p:nvSpPr>
          <p:spPr>
            <a:xfrm>
              <a:off x="1143000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36"/>
            <p:cNvSpPr/>
            <p:nvPr/>
          </p:nvSpPr>
          <p:spPr>
            <a:xfrm>
              <a:off x="357146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36"/>
            <p:cNvSpPr/>
            <p:nvPr/>
          </p:nvSpPr>
          <p:spPr>
            <a:xfrm>
              <a:off x="5453150" y="3221254"/>
              <a:ext cx="7185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36"/>
            <p:cNvSpPr/>
            <p:nvPr/>
          </p:nvSpPr>
          <p:spPr>
            <a:xfrm>
              <a:off x="1838756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36"/>
            <p:cNvSpPr/>
            <p:nvPr/>
          </p:nvSpPr>
          <p:spPr>
            <a:xfrm>
              <a:off x="2242350" y="32212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36"/>
            <p:cNvSpPr/>
            <p:nvPr/>
          </p:nvSpPr>
          <p:spPr>
            <a:xfrm>
              <a:off x="257092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36"/>
            <p:cNvSpPr/>
            <p:nvPr/>
          </p:nvSpPr>
          <p:spPr>
            <a:xfrm>
              <a:off x="3071190" y="3221254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36"/>
            <p:cNvSpPr/>
            <p:nvPr/>
          </p:nvSpPr>
          <p:spPr>
            <a:xfrm>
              <a:off x="407173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36"/>
            <p:cNvSpPr/>
            <p:nvPr/>
          </p:nvSpPr>
          <p:spPr>
            <a:xfrm>
              <a:off x="4572000" y="32212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36"/>
            <p:cNvSpPr/>
            <p:nvPr/>
          </p:nvSpPr>
          <p:spPr>
            <a:xfrm>
              <a:off x="49530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36"/>
            <p:cNvSpPr/>
            <p:nvPr/>
          </p:nvSpPr>
          <p:spPr>
            <a:xfrm>
              <a:off x="52032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36"/>
            <p:cNvSpPr/>
            <p:nvPr/>
          </p:nvSpPr>
          <p:spPr>
            <a:xfrm>
              <a:off x="6171650" y="32212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36"/>
            <p:cNvSpPr/>
            <p:nvPr/>
          </p:nvSpPr>
          <p:spPr>
            <a:xfrm>
              <a:off x="68901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36"/>
            <p:cNvSpPr/>
            <p:nvPr/>
          </p:nvSpPr>
          <p:spPr>
            <a:xfrm>
              <a:off x="83742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36"/>
            <p:cNvSpPr/>
            <p:nvPr/>
          </p:nvSpPr>
          <p:spPr>
            <a:xfrm>
              <a:off x="7271150" y="32212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36"/>
            <p:cNvSpPr/>
            <p:nvPr/>
          </p:nvSpPr>
          <p:spPr>
            <a:xfrm>
              <a:off x="7858600" y="32212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36"/>
            <p:cNvSpPr/>
            <p:nvPr/>
          </p:nvSpPr>
          <p:spPr>
            <a:xfrm>
              <a:off x="8755200" y="32212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36"/>
            <p:cNvSpPr/>
            <p:nvPr/>
          </p:nvSpPr>
          <p:spPr>
            <a:xfrm>
              <a:off x="0" y="33526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36"/>
            <p:cNvSpPr/>
            <p:nvPr/>
          </p:nvSpPr>
          <p:spPr>
            <a:xfrm>
              <a:off x="381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36"/>
            <p:cNvSpPr/>
            <p:nvPr/>
          </p:nvSpPr>
          <p:spPr>
            <a:xfrm>
              <a:off x="76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36"/>
            <p:cNvSpPr/>
            <p:nvPr/>
          </p:nvSpPr>
          <p:spPr>
            <a:xfrm>
              <a:off x="1374919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36"/>
            <p:cNvSpPr/>
            <p:nvPr/>
          </p:nvSpPr>
          <p:spPr>
            <a:xfrm>
              <a:off x="1606838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36"/>
            <p:cNvSpPr/>
            <p:nvPr/>
          </p:nvSpPr>
          <p:spPr>
            <a:xfrm>
              <a:off x="1143000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36"/>
            <p:cNvSpPr/>
            <p:nvPr/>
          </p:nvSpPr>
          <p:spPr>
            <a:xfrm>
              <a:off x="357146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36"/>
            <p:cNvSpPr/>
            <p:nvPr/>
          </p:nvSpPr>
          <p:spPr>
            <a:xfrm>
              <a:off x="5453150" y="33526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36"/>
            <p:cNvSpPr/>
            <p:nvPr/>
          </p:nvSpPr>
          <p:spPr>
            <a:xfrm>
              <a:off x="1838756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36"/>
            <p:cNvSpPr/>
            <p:nvPr/>
          </p:nvSpPr>
          <p:spPr>
            <a:xfrm>
              <a:off x="2242350" y="33526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36"/>
            <p:cNvSpPr/>
            <p:nvPr/>
          </p:nvSpPr>
          <p:spPr>
            <a:xfrm>
              <a:off x="2570920" y="3352654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36"/>
            <p:cNvSpPr/>
            <p:nvPr/>
          </p:nvSpPr>
          <p:spPr>
            <a:xfrm>
              <a:off x="307119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36"/>
            <p:cNvSpPr/>
            <p:nvPr/>
          </p:nvSpPr>
          <p:spPr>
            <a:xfrm>
              <a:off x="407173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36"/>
            <p:cNvSpPr/>
            <p:nvPr/>
          </p:nvSpPr>
          <p:spPr>
            <a:xfrm>
              <a:off x="457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36"/>
            <p:cNvSpPr/>
            <p:nvPr/>
          </p:nvSpPr>
          <p:spPr>
            <a:xfrm>
              <a:off x="49530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36"/>
            <p:cNvSpPr/>
            <p:nvPr/>
          </p:nvSpPr>
          <p:spPr>
            <a:xfrm>
              <a:off x="52032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36"/>
            <p:cNvSpPr/>
            <p:nvPr/>
          </p:nvSpPr>
          <p:spPr>
            <a:xfrm>
              <a:off x="6171650" y="33526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36"/>
            <p:cNvSpPr/>
            <p:nvPr/>
          </p:nvSpPr>
          <p:spPr>
            <a:xfrm>
              <a:off x="68901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36"/>
            <p:cNvSpPr/>
            <p:nvPr/>
          </p:nvSpPr>
          <p:spPr>
            <a:xfrm>
              <a:off x="83742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36"/>
            <p:cNvSpPr/>
            <p:nvPr/>
          </p:nvSpPr>
          <p:spPr>
            <a:xfrm>
              <a:off x="7271150" y="33526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36"/>
            <p:cNvSpPr/>
            <p:nvPr/>
          </p:nvSpPr>
          <p:spPr>
            <a:xfrm>
              <a:off x="7858600" y="33526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36"/>
            <p:cNvSpPr/>
            <p:nvPr/>
          </p:nvSpPr>
          <p:spPr>
            <a:xfrm>
              <a:off x="8755200" y="33526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36"/>
            <p:cNvSpPr/>
            <p:nvPr/>
          </p:nvSpPr>
          <p:spPr>
            <a:xfrm>
              <a:off x="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36"/>
            <p:cNvSpPr/>
            <p:nvPr/>
          </p:nvSpPr>
          <p:spPr>
            <a:xfrm>
              <a:off x="381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36"/>
            <p:cNvSpPr/>
            <p:nvPr/>
          </p:nvSpPr>
          <p:spPr>
            <a:xfrm>
              <a:off x="76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36"/>
            <p:cNvSpPr/>
            <p:nvPr/>
          </p:nvSpPr>
          <p:spPr>
            <a:xfrm>
              <a:off x="1374919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36"/>
            <p:cNvSpPr/>
            <p:nvPr/>
          </p:nvSpPr>
          <p:spPr>
            <a:xfrm>
              <a:off x="1606838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36"/>
            <p:cNvSpPr/>
            <p:nvPr/>
          </p:nvSpPr>
          <p:spPr>
            <a:xfrm>
              <a:off x="1143000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36"/>
            <p:cNvSpPr/>
            <p:nvPr/>
          </p:nvSpPr>
          <p:spPr>
            <a:xfrm>
              <a:off x="357146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36"/>
            <p:cNvSpPr/>
            <p:nvPr/>
          </p:nvSpPr>
          <p:spPr>
            <a:xfrm>
              <a:off x="5453150" y="34841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36"/>
            <p:cNvSpPr/>
            <p:nvPr/>
          </p:nvSpPr>
          <p:spPr>
            <a:xfrm>
              <a:off x="1838756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36"/>
            <p:cNvSpPr/>
            <p:nvPr/>
          </p:nvSpPr>
          <p:spPr>
            <a:xfrm>
              <a:off x="2242350" y="3484127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36"/>
            <p:cNvSpPr/>
            <p:nvPr/>
          </p:nvSpPr>
          <p:spPr>
            <a:xfrm>
              <a:off x="257092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36"/>
            <p:cNvSpPr/>
            <p:nvPr/>
          </p:nvSpPr>
          <p:spPr>
            <a:xfrm>
              <a:off x="307119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36"/>
            <p:cNvSpPr/>
            <p:nvPr/>
          </p:nvSpPr>
          <p:spPr>
            <a:xfrm>
              <a:off x="407173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36"/>
            <p:cNvSpPr/>
            <p:nvPr/>
          </p:nvSpPr>
          <p:spPr>
            <a:xfrm>
              <a:off x="457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36"/>
            <p:cNvSpPr/>
            <p:nvPr/>
          </p:nvSpPr>
          <p:spPr>
            <a:xfrm>
              <a:off x="49530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36"/>
            <p:cNvSpPr/>
            <p:nvPr/>
          </p:nvSpPr>
          <p:spPr>
            <a:xfrm>
              <a:off x="52032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36"/>
            <p:cNvSpPr/>
            <p:nvPr/>
          </p:nvSpPr>
          <p:spPr>
            <a:xfrm>
              <a:off x="6171650" y="34841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36"/>
            <p:cNvSpPr/>
            <p:nvPr/>
          </p:nvSpPr>
          <p:spPr>
            <a:xfrm>
              <a:off x="68901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36"/>
            <p:cNvSpPr/>
            <p:nvPr/>
          </p:nvSpPr>
          <p:spPr>
            <a:xfrm>
              <a:off x="83742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36"/>
            <p:cNvSpPr/>
            <p:nvPr/>
          </p:nvSpPr>
          <p:spPr>
            <a:xfrm>
              <a:off x="7271150" y="34841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36"/>
            <p:cNvSpPr/>
            <p:nvPr/>
          </p:nvSpPr>
          <p:spPr>
            <a:xfrm>
              <a:off x="7858600" y="3484132"/>
              <a:ext cx="5157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36"/>
            <p:cNvSpPr/>
            <p:nvPr/>
          </p:nvSpPr>
          <p:spPr>
            <a:xfrm>
              <a:off x="8755200" y="34841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36"/>
            <p:cNvSpPr/>
            <p:nvPr/>
          </p:nvSpPr>
          <p:spPr>
            <a:xfrm>
              <a:off x="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36"/>
            <p:cNvSpPr/>
            <p:nvPr/>
          </p:nvSpPr>
          <p:spPr>
            <a:xfrm>
              <a:off x="381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36"/>
            <p:cNvSpPr/>
            <p:nvPr/>
          </p:nvSpPr>
          <p:spPr>
            <a:xfrm>
              <a:off x="76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36"/>
            <p:cNvSpPr/>
            <p:nvPr/>
          </p:nvSpPr>
          <p:spPr>
            <a:xfrm>
              <a:off x="1374919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36"/>
            <p:cNvSpPr/>
            <p:nvPr/>
          </p:nvSpPr>
          <p:spPr>
            <a:xfrm>
              <a:off x="1606838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36"/>
            <p:cNvSpPr/>
            <p:nvPr/>
          </p:nvSpPr>
          <p:spPr>
            <a:xfrm>
              <a:off x="1143000" y="3615466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36"/>
            <p:cNvSpPr/>
            <p:nvPr/>
          </p:nvSpPr>
          <p:spPr>
            <a:xfrm>
              <a:off x="357146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36"/>
            <p:cNvSpPr/>
            <p:nvPr/>
          </p:nvSpPr>
          <p:spPr>
            <a:xfrm>
              <a:off x="5453150" y="3615466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36"/>
            <p:cNvSpPr/>
            <p:nvPr/>
          </p:nvSpPr>
          <p:spPr>
            <a:xfrm>
              <a:off x="1838756" y="3615466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36"/>
            <p:cNvSpPr/>
            <p:nvPr/>
          </p:nvSpPr>
          <p:spPr>
            <a:xfrm>
              <a:off x="2242350" y="3615465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36"/>
            <p:cNvSpPr/>
            <p:nvPr/>
          </p:nvSpPr>
          <p:spPr>
            <a:xfrm>
              <a:off x="257092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36"/>
            <p:cNvSpPr/>
            <p:nvPr/>
          </p:nvSpPr>
          <p:spPr>
            <a:xfrm>
              <a:off x="307119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36"/>
            <p:cNvSpPr/>
            <p:nvPr/>
          </p:nvSpPr>
          <p:spPr>
            <a:xfrm>
              <a:off x="407173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36"/>
            <p:cNvSpPr/>
            <p:nvPr/>
          </p:nvSpPr>
          <p:spPr>
            <a:xfrm>
              <a:off x="457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36"/>
            <p:cNvSpPr/>
            <p:nvPr/>
          </p:nvSpPr>
          <p:spPr>
            <a:xfrm>
              <a:off x="49530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36"/>
            <p:cNvSpPr/>
            <p:nvPr/>
          </p:nvSpPr>
          <p:spPr>
            <a:xfrm>
              <a:off x="52032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36"/>
            <p:cNvSpPr/>
            <p:nvPr/>
          </p:nvSpPr>
          <p:spPr>
            <a:xfrm>
              <a:off x="6171650" y="36154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36"/>
            <p:cNvSpPr/>
            <p:nvPr/>
          </p:nvSpPr>
          <p:spPr>
            <a:xfrm>
              <a:off x="68901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36"/>
            <p:cNvSpPr/>
            <p:nvPr/>
          </p:nvSpPr>
          <p:spPr>
            <a:xfrm>
              <a:off x="83742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36"/>
            <p:cNvSpPr/>
            <p:nvPr/>
          </p:nvSpPr>
          <p:spPr>
            <a:xfrm>
              <a:off x="7271150" y="36154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36"/>
            <p:cNvSpPr/>
            <p:nvPr/>
          </p:nvSpPr>
          <p:spPr>
            <a:xfrm>
              <a:off x="7858600" y="36154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36"/>
            <p:cNvSpPr/>
            <p:nvPr/>
          </p:nvSpPr>
          <p:spPr>
            <a:xfrm>
              <a:off x="8755200" y="36154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36"/>
            <p:cNvSpPr/>
            <p:nvPr/>
          </p:nvSpPr>
          <p:spPr>
            <a:xfrm>
              <a:off x="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36"/>
            <p:cNvSpPr/>
            <p:nvPr/>
          </p:nvSpPr>
          <p:spPr>
            <a:xfrm>
              <a:off x="381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36"/>
            <p:cNvSpPr/>
            <p:nvPr/>
          </p:nvSpPr>
          <p:spPr>
            <a:xfrm>
              <a:off x="76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36"/>
            <p:cNvSpPr/>
            <p:nvPr/>
          </p:nvSpPr>
          <p:spPr>
            <a:xfrm>
              <a:off x="1374919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36"/>
            <p:cNvSpPr/>
            <p:nvPr/>
          </p:nvSpPr>
          <p:spPr>
            <a:xfrm>
              <a:off x="1606838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36"/>
            <p:cNvSpPr/>
            <p:nvPr/>
          </p:nvSpPr>
          <p:spPr>
            <a:xfrm>
              <a:off x="1143000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36"/>
            <p:cNvSpPr/>
            <p:nvPr/>
          </p:nvSpPr>
          <p:spPr>
            <a:xfrm>
              <a:off x="357146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36"/>
            <p:cNvSpPr/>
            <p:nvPr/>
          </p:nvSpPr>
          <p:spPr>
            <a:xfrm>
              <a:off x="5453150" y="4151758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36"/>
            <p:cNvSpPr/>
            <p:nvPr/>
          </p:nvSpPr>
          <p:spPr>
            <a:xfrm>
              <a:off x="1838756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36"/>
            <p:cNvSpPr/>
            <p:nvPr/>
          </p:nvSpPr>
          <p:spPr>
            <a:xfrm>
              <a:off x="2242350" y="4151758"/>
              <a:ext cx="32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36"/>
            <p:cNvSpPr/>
            <p:nvPr/>
          </p:nvSpPr>
          <p:spPr>
            <a:xfrm>
              <a:off x="2570920" y="4151758"/>
              <a:ext cx="5004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36"/>
            <p:cNvSpPr/>
            <p:nvPr/>
          </p:nvSpPr>
          <p:spPr>
            <a:xfrm>
              <a:off x="307119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36"/>
            <p:cNvSpPr/>
            <p:nvPr/>
          </p:nvSpPr>
          <p:spPr>
            <a:xfrm>
              <a:off x="407173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36"/>
            <p:cNvSpPr/>
            <p:nvPr/>
          </p:nvSpPr>
          <p:spPr>
            <a:xfrm>
              <a:off x="457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36"/>
            <p:cNvSpPr/>
            <p:nvPr/>
          </p:nvSpPr>
          <p:spPr>
            <a:xfrm>
              <a:off x="4953000" y="4151758"/>
              <a:ext cx="2502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36"/>
            <p:cNvSpPr/>
            <p:nvPr/>
          </p:nvSpPr>
          <p:spPr>
            <a:xfrm>
              <a:off x="52032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36"/>
            <p:cNvSpPr/>
            <p:nvPr/>
          </p:nvSpPr>
          <p:spPr>
            <a:xfrm>
              <a:off x="6171650" y="4151770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36"/>
            <p:cNvSpPr/>
            <p:nvPr/>
          </p:nvSpPr>
          <p:spPr>
            <a:xfrm>
              <a:off x="68901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36"/>
            <p:cNvSpPr/>
            <p:nvPr/>
          </p:nvSpPr>
          <p:spPr>
            <a:xfrm>
              <a:off x="83742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36"/>
            <p:cNvSpPr/>
            <p:nvPr/>
          </p:nvSpPr>
          <p:spPr>
            <a:xfrm>
              <a:off x="7271150" y="4151770"/>
              <a:ext cx="5889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36"/>
            <p:cNvSpPr/>
            <p:nvPr/>
          </p:nvSpPr>
          <p:spPr>
            <a:xfrm>
              <a:off x="7858600" y="4151770"/>
              <a:ext cx="515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36"/>
            <p:cNvSpPr/>
            <p:nvPr/>
          </p:nvSpPr>
          <p:spPr>
            <a:xfrm>
              <a:off x="8755200" y="4151770"/>
              <a:ext cx="38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36"/>
            <p:cNvSpPr/>
            <p:nvPr/>
          </p:nvSpPr>
          <p:spPr>
            <a:xfrm>
              <a:off x="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36"/>
            <p:cNvSpPr/>
            <p:nvPr/>
          </p:nvSpPr>
          <p:spPr>
            <a:xfrm>
              <a:off x="381000" y="4659472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36"/>
            <p:cNvSpPr/>
            <p:nvPr/>
          </p:nvSpPr>
          <p:spPr>
            <a:xfrm>
              <a:off x="76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36"/>
            <p:cNvSpPr/>
            <p:nvPr/>
          </p:nvSpPr>
          <p:spPr>
            <a:xfrm>
              <a:off x="1374919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36"/>
            <p:cNvSpPr/>
            <p:nvPr/>
          </p:nvSpPr>
          <p:spPr>
            <a:xfrm>
              <a:off x="1606838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36"/>
            <p:cNvSpPr/>
            <p:nvPr/>
          </p:nvSpPr>
          <p:spPr>
            <a:xfrm>
              <a:off x="1143000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36"/>
            <p:cNvSpPr/>
            <p:nvPr/>
          </p:nvSpPr>
          <p:spPr>
            <a:xfrm>
              <a:off x="357146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36"/>
            <p:cNvSpPr/>
            <p:nvPr/>
          </p:nvSpPr>
          <p:spPr>
            <a:xfrm>
              <a:off x="5453150" y="4659472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36"/>
            <p:cNvSpPr/>
            <p:nvPr/>
          </p:nvSpPr>
          <p:spPr>
            <a:xfrm>
              <a:off x="1838756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36"/>
            <p:cNvSpPr/>
            <p:nvPr/>
          </p:nvSpPr>
          <p:spPr>
            <a:xfrm>
              <a:off x="2242350" y="4659474"/>
              <a:ext cx="3288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36"/>
            <p:cNvSpPr/>
            <p:nvPr/>
          </p:nvSpPr>
          <p:spPr>
            <a:xfrm>
              <a:off x="257092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36"/>
            <p:cNvSpPr/>
            <p:nvPr/>
          </p:nvSpPr>
          <p:spPr>
            <a:xfrm>
              <a:off x="307119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36"/>
            <p:cNvSpPr/>
            <p:nvPr/>
          </p:nvSpPr>
          <p:spPr>
            <a:xfrm>
              <a:off x="4071730" y="4659472"/>
              <a:ext cx="5004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36"/>
            <p:cNvSpPr/>
            <p:nvPr/>
          </p:nvSpPr>
          <p:spPr>
            <a:xfrm>
              <a:off x="457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36"/>
            <p:cNvSpPr/>
            <p:nvPr/>
          </p:nvSpPr>
          <p:spPr>
            <a:xfrm>
              <a:off x="49530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36"/>
            <p:cNvSpPr/>
            <p:nvPr/>
          </p:nvSpPr>
          <p:spPr>
            <a:xfrm>
              <a:off x="52032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36"/>
            <p:cNvSpPr/>
            <p:nvPr/>
          </p:nvSpPr>
          <p:spPr>
            <a:xfrm>
              <a:off x="6171650" y="4659483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36"/>
            <p:cNvSpPr/>
            <p:nvPr/>
          </p:nvSpPr>
          <p:spPr>
            <a:xfrm>
              <a:off x="6890150" y="4659483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36"/>
            <p:cNvSpPr/>
            <p:nvPr/>
          </p:nvSpPr>
          <p:spPr>
            <a:xfrm>
              <a:off x="8374250" y="4659483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36"/>
            <p:cNvSpPr/>
            <p:nvPr/>
          </p:nvSpPr>
          <p:spPr>
            <a:xfrm>
              <a:off x="7271150" y="4659483"/>
              <a:ext cx="588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36"/>
            <p:cNvSpPr/>
            <p:nvPr/>
          </p:nvSpPr>
          <p:spPr>
            <a:xfrm>
              <a:off x="7858600" y="4659483"/>
              <a:ext cx="515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36"/>
            <p:cNvSpPr/>
            <p:nvPr/>
          </p:nvSpPr>
          <p:spPr>
            <a:xfrm>
              <a:off x="8755200" y="4659483"/>
              <a:ext cx="38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36"/>
            <p:cNvSpPr/>
            <p:nvPr/>
          </p:nvSpPr>
          <p:spPr>
            <a:xfrm>
              <a:off x="2071737" y="37979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36"/>
            <p:cNvSpPr/>
            <p:nvPr/>
          </p:nvSpPr>
          <p:spPr>
            <a:xfrm>
              <a:off x="2071737" y="30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36"/>
            <p:cNvSpPr/>
            <p:nvPr/>
          </p:nvSpPr>
          <p:spPr>
            <a:xfrm>
              <a:off x="2071737" y="75928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36"/>
            <p:cNvSpPr/>
            <p:nvPr/>
          </p:nvSpPr>
          <p:spPr>
            <a:xfrm>
              <a:off x="2071737" y="1138820"/>
              <a:ext cx="1707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36"/>
            <p:cNvSpPr/>
            <p:nvPr/>
          </p:nvSpPr>
          <p:spPr>
            <a:xfrm>
              <a:off x="2071737" y="1307131"/>
              <a:ext cx="170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36"/>
            <p:cNvSpPr/>
            <p:nvPr/>
          </p:nvSpPr>
          <p:spPr>
            <a:xfrm>
              <a:off x="2071737" y="1662650"/>
              <a:ext cx="170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36"/>
            <p:cNvSpPr/>
            <p:nvPr/>
          </p:nvSpPr>
          <p:spPr>
            <a:xfrm>
              <a:off x="2071737" y="2625069"/>
              <a:ext cx="170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36"/>
            <p:cNvSpPr/>
            <p:nvPr/>
          </p:nvSpPr>
          <p:spPr>
            <a:xfrm>
              <a:off x="2071737" y="3089818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36"/>
            <p:cNvSpPr/>
            <p:nvPr/>
          </p:nvSpPr>
          <p:spPr>
            <a:xfrm>
              <a:off x="2071737" y="3221243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36"/>
            <p:cNvSpPr/>
            <p:nvPr/>
          </p:nvSpPr>
          <p:spPr>
            <a:xfrm>
              <a:off x="2071737" y="3352643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36"/>
            <p:cNvSpPr/>
            <p:nvPr/>
          </p:nvSpPr>
          <p:spPr>
            <a:xfrm>
              <a:off x="2071737" y="3484118"/>
              <a:ext cx="1707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36"/>
            <p:cNvSpPr/>
            <p:nvPr/>
          </p:nvSpPr>
          <p:spPr>
            <a:xfrm>
              <a:off x="2071737" y="3615454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36"/>
            <p:cNvSpPr/>
            <p:nvPr/>
          </p:nvSpPr>
          <p:spPr>
            <a:xfrm>
              <a:off x="2071737" y="4151749"/>
              <a:ext cx="170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36"/>
            <p:cNvSpPr/>
            <p:nvPr/>
          </p:nvSpPr>
          <p:spPr>
            <a:xfrm>
              <a:off x="2071737" y="4659461"/>
              <a:ext cx="170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36"/>
            <p:cNvSpPr/>
            <p:nvPr/>
          </p:nvSpPr>
          <p:spPr>
            <a:xfrm>
              <a:off x="2071737" y="3992112"/>
              <a:ext cx="1707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36"/>
            <p:cNvSpPr/>
            <p:nvPr/>
          </p:nvSpPr>
          <p:spPr>
            <a:xfrm>
              <a:off x="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36"/>
            <p:cNvSpPr/>
            <p:nvPr/>
          </p:nvSpPr>
          <p:spPr>
            <a:xfrm>
              <a:off x="38100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36"/>
            <p:cNvSpPr/>
            <p:nvPr/>
          </p:nvSpPr>
          <p:spPr>
            <a:xfrm>
              <a:off x="762000" y="3992115"/>
              <a:ext cx="3810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36"/>
            <p:cNvSpPr/>
            <p:nvPr/>
          </p:nvSpPr>
          <p:spPr>
            <a:xfrm>
              <a:off x="1374919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36"/>
            <p:cNvSpPr/>
            <p:nvPr/>
          </p:nvSpPr>
          <p:spPr>
            <a:xfrm>
              <a:off x="1606838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36"/>
            <p:cNvSpPr/>
            <p:nvPr/>
          </p:nvSpPr>
          <p:spPr>
            <a:xfrm>
              <a:off x="1143000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36"/>
            <p:cNvSpPr/>
            <p:nvPr/>
          </p:nvSpPr>
          <p:spPr>
            <a:xfrm>
              <a:off x="3571460" y="3992115"/>
              <a:ext cx="5004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36"/>
            <p:cNvSpPr/>
            <p:nvPr/>
          </p:nvSpPr>
          <p:spPr>
            <a:xfrm>
              <a:off x="5453150" y="3992115"/>
              <a:ext cx="7185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36"/>
            <p:cNvSpPr/>
            <p:nvPr/>
          </p:nvSpPr>
          <p:spPr>
            <a:xfrm>
              <a:off x="1838756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36"/>
            <p:cNvSpPr/>
            <p:nvPr/>
          </p:nvSpPr>
          <p:spPr>
            <a:xfrm>
              <a:off x="2242350" y="3992115"/>
              <a:ext cx="3288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36"/>
            <p:cNvSpPr/>
            <p:nvPr/>
          </p:nvSpPr>
          <p:spPr>
            <a:xfrm>
              <a:off x="257092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36"/>
            <p:cNvSpPr/>
            <p:nvPr/>
          </p:nvSpPr>
          <p:spPr>
            <a:xfrm>
              <a:off x="307119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36"/>
            <p:cNvSpPr/>
            <p:nvPr/>
          </p:nvSpPr>
          <p:spPr>
            <a:xfrm>
              <a:off x="407173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36"/>
            <p:cNvSpPr/>
            <p:nvPr/>
          </p:nvSpPr>
          <p:spPr>
            <a:xfrm>
              <a:off x="457200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36"/>
            <p:cNvSpPr/>
            <p:nvPr/>
          </p:nvSpPr>
          <p:spPr>
            <a:xfrm>
              <a:off x="4953000" y="3992115"/>
              <a:ext cx="2502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36"/>
            <p:cNvSpPr/>
            <p:nvPr/>
          </p:nvSpPr>
          <p:spPr>
            <a:xfrm>
              <a:off x="5203200" y="3992115"/>
              <a:ext cx="2502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36"/>
            <p:cNvSpPr/>
            <p:nvPr/>
          </p:nvSpPr>
          <p:spPr>
            <a:xfrm>
              <a:off x="6171650" y="3992125"/>
              <a:ext cx="7185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36"/>
            <p:cNvSpPr/>
            <p:nvPr/>
          </p:nvSpPr>
          <p:spPr>
            <a:xfrm>
              <a:off x="8374250" y="3992119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36"/>
            <p:cNvSpPr/>
            <p:nvPr/>
          </p:nvSpPr>
          <p:spPr>
            <a:xfrm>
              <a:off x="7271150" y="3992119"/>
              <a:ext cx="588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36"/>
            <p:cNvSpPr/>
            <p:nvPr/>
          </p:nvSpPr>
          <p:spPr>
            <a:xfrm>
              <a:off x="7858600" y="3992119"/>
              <a:ext cx="5157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36"/>
            <p:cNvSpPr/>
            <p:nvPr/>
          </p:nvSpPr>
          <p:spPr>
            <a:xfrm>
              <a:off x="8755200" y="3992119"/>
              <a:ext cx="3888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36"/>
            <p:cNvSpPr/>
            <p:nvPr/>
          </p:nvSpPr>
          <p:spPr>
            <a:xfrm>
              <a:off x="6890175" y="399212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oogle Shape;361;p3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sp>
          <p:nvSpPr>
            <p:cNvPr id="362" name="Google Shape;362;p3"/>
            <p:cNvSpPr/>
            <p:nvPr/>
          </p:nvSpPr>
          <p:spPr>
            <a:xfrm>
              <a:off x="0" y="31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81001" y="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81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76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62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1143000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1143000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1374919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1374919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1606838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1606838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606838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81000" y="37980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76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143000" y="75929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74919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838756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2242350" y="300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307119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357146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407173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7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4953000" y="312"/>
              <a:ext cx="2502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52032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5453150" y="759292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1838756" y="31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838756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242350" y="379791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2242350" y="759282"/>
              <a:ext cx="32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257092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257092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2570845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3071190" y="31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07119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357146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357146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07173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407173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457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4572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49530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49530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52032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52032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54531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54531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61716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6171650" y="300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6171650" y="759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6890150" y="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8901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83742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8374250" y="25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7271150" y="300"/>
              <a:ext cx="588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7271150" y="759300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7858600" y="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7858600" y="759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8755250" y="3797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8755200" y="250"/>
              <a:ext cx="38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68901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7271150" y="3797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7858600" y="3797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8374250" y="379775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8755200" y="75930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381000" y="1138831"/>
              <a:ext cx="3810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76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1374919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1606838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1143000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357146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5453150" y="1138831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838756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2242350" y="1138823"/>
              <a:ext cx="32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57092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7119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7173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457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49530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52032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6171650" y="1138835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68901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83742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7271150" y="1138835"/>
              <a:ext cx="588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7858600" y="1138835"/>
              <a:ext cx="5157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8755200" y="1138835"/>
              <a:ext cx="38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381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76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374919" y="1307143"/>
              <a:ext cx="2319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1606838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1143000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3571460" y="1307143"/>
              <a:ext cx="5004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5453150" y="1307143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1838756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2242350" y="1307135"/>
              <a:ext cx="32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257092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307119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07173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57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9530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52032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6171650" y="1307151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68901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83742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7271150" y="1307151"/>
              <a:ext cx="588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7858600" y="1307151"/>
              <a:ext cx="515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8755200" y="1307151"/>
              <a:ext cx="38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0" y="1662662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81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76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74919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606838" y="1662662"/>
              <a:ext cx="2319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143000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357146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5453150" y="1662662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838756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242350" y="1662655"/>
              <a:ext cx="32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2570920" y="1662662"/>
              <a:ext cx="5004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307119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407173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457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4953000" y="1662662"/>
              <a:ext cx="2502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5203200" y="1662662"/>
              <a:ext cx="2502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6171650" y="1662683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68901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83742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7271150" y="1662683"/>
              <a:ext cx="588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7858600" y="1662683"/>
              <a:ext cx="515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8755200" y="1662683"/>
              <a:ext cx="38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381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762000" y="2625081"/>
              <a:ext cx="3810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374919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06838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1143000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357146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5453150" y="2625081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838756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2242350" y="2625077"/>
              <a:ext cx="32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57092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307119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407173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457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49530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52032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6171650" y="2625092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68901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83742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7271150" y="2625092"/>
              <a:ext cx="588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7858600" y="2625092"/>
              <a:ext cx="515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8755200" y="2625092"/>
              <a:ext cx="38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1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76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1374919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1606838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1143000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357146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5453150" y="30898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1838756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2242350" y="3089826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257092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07119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407173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457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4953000" y="3089829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52032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6171650" y="30898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68901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83742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7271150" y="30898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7858600" y="30898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8755200" y="30898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381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76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1374919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1606838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1143000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57146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5453150" y="3221254"/>
              <a:ext cx="7185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1838756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2242350" y="32212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257092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3071190" y="3221254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07173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4572000" y="32212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49530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52032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6171650" y="32212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68901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83742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7271150" y="32212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7858600" y="32212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8755200" y="32212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0" y="33526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381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76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1374919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1606838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1143000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357146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5453150" y="33526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1838756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242350" y="33526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2570920" y="3352654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07119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407173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457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49530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52032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6171650" y="33526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68901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83742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7271150" y="33526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7858600" y="33526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8755200" y="33526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381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76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1374919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1606838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1143000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7146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5453150" y="34841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1838756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2242350" y="3484127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257092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307119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07173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57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49530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52032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6171650" y="34841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68901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83742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7271150" y="34841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7858600" y="3484132"/>
              <a:ext cx="5157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8755200" y="34841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1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76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1374919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1606838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1143000" y="3615466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357146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5453150" y="3615466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1838756" y="3615466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2242350" y="3615465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257092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07119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407173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457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49530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52032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6171650" y="36154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68901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83742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7271150" y="36154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7858600" y="36154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8755200" y="36154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81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76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1374919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1606838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1143000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357146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5453150" y="4151758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838756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242350" y="4151758"/>
              <a:ext cx="32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570920" y="4151758"/>
              <a:ext cx="5004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07119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407173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457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4953000" y="4151758"/>
              <a:ext cx="2502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52032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6171650" y="4151770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68901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83742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7271150" y="4151770"/>
              <a:ext cx="5889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7858600" y="4151770"/>
              <a:ext cx="515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8755200" y="4151770"/>
              <a:ext cx="38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81000" y="4659472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76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374919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606838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143000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357146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5453150" y="4659472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1838756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2242350" y="4659474"/>
              <a:ext cx="3288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7092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307119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4071730" y="4659472"/>
              <a:ext cx="5004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457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49530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52032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6171650" y="4659483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6890150" y="4659483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8374250" y="4659483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7271150" y="4659483"/>
              <a:ext cx="588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7858600" y="4659483"/>
              <a:ext cx="515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8755200" y="4659483"/>
              <a:ext cx="38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071737" y="379790"/>
              <a:ext cx="170655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071737" y="300"/>
              <a:ext cx="170655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071737" y="759280"/>
              <a:ext cx="170655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2071737" y="1138820"/>
              <a:ext cx="170655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2071737" y="1307131"/>
              <a:ext cx="170655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2071737" y="1662650"/>
              <a:ext cx="170655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2071737" y="2625069"/>
              <a:ext cx="170655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2071737" y="3089818"/>
              <a:ext cx="170655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2071737" y="3221243"/>
              <a:ext cx="170655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2071737" y="3352643"/>
              <a:ext cx="170655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2071737" y="3484118"/>
              <a:ext cx="170655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2071737" y="3615454"/>
              <a:ext cx="170655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2071737" y="4151749"/>
              <a:ext cx="170655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2071737" y="4659461"/>
              <a:ext cx="170655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2071737" y="3992112"/>
              <a:ext cx="1707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0" y="3992115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381000" y="3992115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762000" y="3992115"/>
              <a:ext cx="381000" cy="15837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1374919" y="3992115"/>
              <a:ext cx="231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1606838" y="3992115"/>
              <a:ext cx="231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1143000" y="3992115"/>
              <a:ext cx="231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3571460" y="3992115"/>
              <a:ext cx="500400" cy="15837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5453150" y="3992115"/>
              <a:ext cx="7185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1838756" y="3992115"/>
              <a:ext cx="231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2242350" y="3992115"/>
              <a:ext cx="3288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2570920" y="3992115"/>
              <a:ext cx="5004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3071190" y="3992115"/>
              <a:ext cx="5004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4071730" y="3992115"/>
              <a:ext cx="5004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4572000" y="3992115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4953000" y="3992115"/>
              <a:ext cx="2502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5203200" y="3992115"/>
              <a:ext cx="2502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6171650" y="3992125"/>
              <a:ext cx="7185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8374250" y="3992119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7271150" y="3992119"/>
              <a:ext cx="588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7858600" y="3992119"/>
              <a:ext cx="515700" cy="15837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8755200" y="3992119"/>
              <a:ext cx="3888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6890175" y="3992125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3"/>
          <p:cNvSpPr txBox="1">
            <a:spLocks noGrp="1"/>
          </p:cNvSpPr>
          <p:nvPr>
            <p:ph type="subTitle" idx="1"/>
          </p:nvPr>
        </p:nvSpPr>
        <p:spPr>
          <a:xfrm rot="444">
            <a:off x="2241025" y="3483000"/>
            <a:ext cx="4646400" cy="5154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3"/>
          <p:cNvSpPr/>
          <p:nvPr/>
        </p:nvSpPr>
        <p:spPr>
          <a:xfrm>
            <a:off x="0" y="1665900"/>
            <a:ext cx="9144000" cy="181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3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7704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0" name="Google Shape;710;p3"/>
          <p:cNvSpPr txBox="1">
            <a:spLocks noGrp="1"/>
          </p:cNvSpPr>
          <p:nvPr>
            <p:ph type="title" idx="2" hasCustomPrompt="1"/>
          </p:nvPr>
        </p:nvSpPr>
        <p:spPr>
          <a:xfrm>
            <a:off x="758400" y="760075"/>
            <a:ext cx="1079400" cy="90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8" name="Google Shape;1768;p7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sp>
          <p:nvSpPr>
            <p:cNvPr id="1769" name="Google Shape;1769;p7"/>
            <p:cNvSpPr/>
            <p:nvPr/>
          </p:nvSpPr>
          <p:spPr>
            <a:xfrm>
              <a:off x="0" y="31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7"/>
            <p:cNvSpPr/>
            <p:nvPr/>
          </p:nvSpPr>
          <p:spPr>
            <a:xfrm>
              <a:off x="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7"/>
            <p:cNvSpPr/>
            <p:nvPr/>
          </p:nvSpPr>
          <p:spPr>
            <a:xfrm>
              <a:off x="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7"/>
            <p:cNvSpPr/>
            <p:nvPr/>
          </p:nvSpPr>
          <p:spPr>
            <a:xfrm>
              <a:off x="381001" y="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7"/>
            <p:cNvSpPr/>
            <p:nvPr/>
          </p:nvSpPr>
          <p:spPr>
            <a:xfrm>
              <a:off x="381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7"/>
            <p:cNvSpPr/>
            <p:nvPr/>
          </p:nvSpPr>
          <p:spPr>
            <a:xfrm>
              <a:off x="76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7"/>
            <p:cNvSpPr/>
            <p:nvPr/>
          </p:nvSpPr>
          <p:spPr>
            <a:xfrm>
              <a:off x="762000" y="75929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7"/>
            <p:cNvSpPr/>
            <p:nvPr/>
          </p:nvSpPr>
          <p:spPr>
            <a:xfrm>
              <a:off x="1143000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7"/>
            <p:cNvSpPr/>
            <p:nvPr/>
          </p:nvSpPr>
          <p:spPr>
            <a:xfrm>
              <a:off x="1143000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7"/>
            <p:cNvSpPr/>
            <p:nvPr/>
          </p:nvSpPr>
          <p:spPr>
            <a:xfrm>
              <a:off x="1374919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7"/>
            <p:cNvSpPr/>
            <p:nvPr/>
          </p:nvSpPr>
          <p:spPr>
            <a:xfrm>
              <a:off x="1374919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7"/>
            <p:cNvSpPr/>
            <p:nvPr/>
          </p:nvSpPr>
          <p:spPr>
            <a:xfrm>
              <a:off x="1606838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7"/>
            <p:cNvSpPr/>
            <p:nvPr/>
          </p:nvSpPr>
          <p:spPr>
            <a:xfrm>
              <a:off x="1606838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7"/>
            <p:cNvSpPr/>
            <p:nvPr/>
          </p:nvSpPr>
          <p:spPr>
            <a:xfrm>
              <a:off x="1606838" y="75929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7"/>
            <p:cNvSpPr/>
            <p:nvPr/>
          </p:nvSpPr>
          <p:spPr>
            <a:xfrm>
              <a:off x="381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7"/>
            <p:cNvSpPr/>
            <p:nvPr/>
          </p:nvSpPr>
          <p:spPr>
            <a:xfrm>
              <a:off x="76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7"/>
            <p:cNvSpPr/>
            <p:nvPr/>
          </p:nvSpPr>
          <p:spPr>
            <a:xfrm>
              <a:off x="1143000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7"/>
            <p:cNvSpPr/>
            <p:nvPr/>
          </p:nvSpPr>
          <p:spPr>
            <a:xfrm>
              <a:off x="1374919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7"/>
            <p:cNvSpPr/>
            <p:nvPr/>
          </p:nvSpPr>
          <p:spPr>
            <a:xfrm>
              <a:off x="1838756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7"/>
            <p:cNvSpPr/>
            <p:nvPr/>
          </p:nvSpPr>
          <p:spPr>
            <a:xfrm>
              <a:off x="2242350" y="300"/>
              <a:ext cx="32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7"/>
            <p:cNvSpPr/>
            <p:nvPr/>
          </p:nvSpPr>
          <p:spPr>
            <a:xfrm>
              <a:off x="307119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7"/>
            <p:cNvSpPr/>
            <p:nvPr/>
          </p:nvSpPr>
          <p:spPr>
            <a:xfrm>
              <a:off x="357146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7"/>
            <p:cNvSpPr/>
            <p:nvPr/>
          </p:nvSpPr>
          <p:spPr>
            <a:xfrm>
              <a:off x="407173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7"/>
            <p:cNvSpPr/>
            <p:nvPr/>
          </p:nvSpPr>
          <p:spPr>
            <a:xfrm>
              <a:off x="4572000" y="37980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7"/>
            <p:cNvSpPr/>
            <p:nvPr/>
          </p:nvSpPr>
          <p:spPr>
            <a:xfrm>
              <a:off x="49530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7"/>
            <p:cNvSpPr/>
            <p:nvPr/>
          </p:nvSpPr>
          <p:spPr>
            <a:xfrm>
              <a:off x="52032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7"/>
            <p:cNvSpPr/>
            <p:nvPr/>
          </p:nvSpPr>
          <p:spPr>
            <a:xfrm>
              <a:off x="5453150" y="759292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7"/>
            <p:cNvSpPr/>
            <p:nvPr/>
          </p:nvSpPr>
          <p:spPr>
            <a:xfrm>
              <a:off x="1838756" y="31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7"/>
            <p:cNvSpPr/>
            <p:nvPr/>
          </p:nvSpPr>
          <p:spPr>
            <a:xfrm>
              <a:off x="1838756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7"/>
            <p:cNvSpPr/>
            <p:nvPr/>
          </p:nvSpPr>
          <p:spPr>
            <a:xfrm>
              <a:off x="2242350" y="379791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7"/>
            <p:cNvSpPr/>
            <p:nvPr/>
          </p:nvSpPr>
          <p:spPr>
            <a:xfrm>
              <a:off x="2242350" y="759282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7"/>
            <p:cNvSpPr/>
            <p:nvPr/>
          </p:nvSpPr>
          <p:spPr>
            <a:xfrm>
              <a:off x="257092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7"/>
            <p:cNvSpPr/>
            <p:nvPr/>
          </p:nvSpPr>
          <p:spPr>
            <a:xfrm>
              <a:off x="257092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7"/>
            <p:cNvSpPr/>
            <p:nvPr/>
          </p:nvSpPr>
          <p:spPr>
            <a:xfrm>
              <a:off x="2570845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7"/>
            <p:cNvSpPr/>
            <p:nvPr/>
          </p:nvSpPr>
          <p:spPr>
            <a:xfrm>
              <a:off x="307119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7"/>
            <p:cNvSpPr/>
            <p:nvPr/>
          </p:nvSpPr>
          <p:spPr>
            <a:xfrm>
              <a:off x="307119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7"/>
            <p:cNvSpPr/>
            <p:nvPr/>
          </p:nvSpPr>
          <p:spPr>
            <a:xfrm>
              <a:off x="3571460" y="31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7"/>
            <p:cNvSpPr/>
            <p:nvPr/>
          </p:nvSpPr>
          <p:spPr>
            <a:xfrm>
              <a:off x="357146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7"/>
            <p:cNvSpPr/>
            <p:nvPr/>
          </p:nvSpPr>
          <p:spPr>
            <a:xfrm>
              <a:off x="407173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7"/>
            <p:cNvSpPr/>
            <p:nvPr/>
          </p:nvSpPr>
          <p:spPr>
            <a:xfrm>
              <a:off x="407173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7"/>
            <p:cNvSpPr/>
            <p:nvPr/>
          </p:nvSpPr>
          <p:spPr>
            <a:xfrm>
              <a:off x="457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7"/>
            <p:cNvSpPr/>
            <p:nvPr/>
          </p:nvSpPr>
          <p:spPr>
            <a:xfrm>
              <a:off x="4572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7"/>
            <p:cNvSpPr/>
            <p:nvPr/>
          </p:nvSpPr>
          <p:spPr>
            <a:xfrm>
              <a:off x="49530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7"/>
            <p:cNvSpPr/>
            <p:nvPr/>
          </p:nvSpPr>
          <p:spPr>
            <a:xfrm>
              <a:off x="4953000" y="759292"/>
              <a:ext cx="2502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7"/>
            <p:cNvSpPr/>
            <p:nvPr/>
          </p:nvSpPr>
          <p:spPr>
            <a:xfrm>
              <a:off x="52032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7"/>
            <p:cNvSpPr/>
            <p:nvPr/>
          </p:nvSpPr>
          <p:spPr>
            <a:xfrm>
              <a:off x="52032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7"/>
            <p:cNvSpPr/>
            <p:nvPr/>
          </p:nvSpPr>
          <p:spPr>
            <a:xfrm>
              <a:off x="54531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7"/>
            <p:cNvSpPr/>
            <p:nvPr/>
          </p:nvSpPr>
          <p:spPr>
            <a:xfrm>
              <a:off x="54531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7"/>
            <p:cNvSpPr/>
            <p:nvPr/>
          </p:nvSpPr>
          <p:spPr>
            <a:xfrm>
              <a:off x="61716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7"/>
            <p:cNvSpPr/>
            <p:nvPr/>
          </p:nvSpPr>
          <p:spPr>
            <a:xfrm>
              <a:off x="61716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7"/>
            <p:cNvSpPr/>
            <p:nvPr/>
          </p:nvSpPr>
          <p:spPr>
            <a:xfrm>
              <a:off x="6171650" y="759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7"/>
            <p:cNvSpPr/>
            <p:nvPr/>
          </p:nvSpPr>
          <p:spPr>
            <a:xfrm>
              <a:off x="6890150" y="300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7"/>
            <p:cNvSpPr/>
            <p:nvPr/>
          </p:nvSpPr>
          <p:spPr>
            <a:xfrm>
              <a:off x="68901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7"/>
            <p:cNvSpPr/>
            <p:nvPr/>
          </p:nvSpPr>
          <p:spPr>
            <a:xfrm>
              <a:off x="83742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7"/>
            <p:cNvSpPr/>
            <p:nvPr/>
          </p:nvSpPr>
          <p:spPr>
            <a:xfrm>
              <a:off x="8374250" y="250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7"/>
            <p:cNvSpPr/>
            <p:nvPr/>
          </p:nvSpPr>
          <p:spPr>
            <a:xfrm>
              <a:off x="7271150" y="300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"/>
            <p:cNvSpPr/>
            <p:nvPr/>
          </p:nvSpPr>
          <p:spPr>
            <a:xfrm>
              <a:off x="7271150" y="759300"/>
              <a:ext cx="588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7"/>
            <p:cNvSpPr/>
            <p:nvPr/>
          </p:nvSpPr>
          <p:spPr>
            <a:xfrm>
              <a:off x="7858600" y="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7"/>
            <p:cNvSpPr/>
            <p:nvPr/>
          </p:nvSpPr>
          <p:spPr>
            <a:xfrm>
              <a:off x="7858600" y="759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"/>
            <p:cNvSpPr/>
            <p:nvPr/>
          </p:nvSpPr>
          <p:spPr>
            <a:xfrm>
              <a:off x="8755250" y="3797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"/>
            <p:cNvSpPr/>
            <p:nvPr/>
          </p:nvSpPr>
          <p:spPr>
            <a:xfrm>
              <a:off x="8755200" y="25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7"/>
            <p:cNvSpPr/>
            <p:nvPr/>
          </p:nvSpPr>
          <p:spPr>
            <a:xfrm>
              <a:off x="68901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7"/>
            <p:cNvSpPr/>
            <p:nvPr/>
          </p:nvSpPr>
          <p:spPr>
            <a:xfrm>
              <a:off x="7271150" y="3797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7"/>
            <p:cNvSpPr/>
            <p:nvPr/>
          </p:nvSpPr>
          <p:spPr>
            <a:xfrm>
              <a:off x="7858600" y="3797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7"/>
            <p:cNvSpPr/>
            <p:nvPr/>
          </p:nvSpPr>
          <p:spPr>
            <a:xfrm>
              <a:off x="83742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7"/>
            <p:cNvSpPr/>
            <p:nvPr/>
          </p:nvSpPr>
          <p:spPr>
            <a:xfrm>
              <a:off x="8755200" y="75930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7"/>
            <p:cNvSpPr/>
            <p:nvPr/>
          </p:nvSpPr>
          <p:spPr>
            <a:xfrm>
              <a:off x="0" y="1138831"/>
              <a:ext cx="3810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7"/>
            <p:cNvSpPr/>
            <p:nvPr/>
          </p:nvSpPr>
          <p:spPr>
            <a:xfrm>
              <a:off x="381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7"/>
            <p:cNvSpPr/>
            <p:nvPr/>
          </p:nvSpPr>
          <p:spPr>
            <a:xfrm>
              <a:off x="76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7"/>
            <p:cNvSpPr/>
            <p:nvPr/>
          </p:nvSpPr>
          <p:spPr>
            <a:xfrm>
              <a:off x="1374919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7"/>
            <p:cNvSpPr/>
            <p:nvPr/>
          </p:nvSpPr>
          <p:spPr>
            <a:xfrm>
              <a:off x="1606838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7"/>
            <p:cNvSpPr/>
            <p:nvPr/>
          </p:nvSpPr>
          <p:spPr>
            <a:xfrm>
              <a:off x="1143000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7"/>
            <p:cNvSpPr/>
            <p:nvPr/>
          </p:nvSpPr>
          <p:spPr>
            <a:xfrm>
              <a:off x="357146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7"/>
            <p:cNvSpPr/>
            <p:nvPr/>
          </p:nvSpPr>
          <p:spPr>
            <a:xfrm>
              <a:off x="5453150" y="1138831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7"/>
            <p:cNvSpPr/>
            <p:nvPr/>
          </p:nvSpPr>
          <p:spPr>
            <a:xfrm>
              <a:off x="1838756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7"/>
            <p:cNvSpPr/>
            <p:nvPr/>
          </p:nvSpPr>
          <p:spPr>
            <a:xfrm>
              <a:off x="2242350" y="1138823"/>
              <a:ext cx="3288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7"/>
            <p:cNvSpPr/>
            <p:nvPr/>
          </p:nvSpPr>
          <p:spPr>
            <a:xfrm>
              <a:off x="257092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7"/>
            <p:cNvSpPr/>
            <p:nvPr/>
          </p:nvSpPr>
          <p:spPr>
            <a:xfrm>
              <a:off x="307119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7"/>
            <p:cNvSpPr/>
            <p:nvPr/>
          </p:nvSpPr>
          <p:spPr>
            <a:xfrm>
              <a:off x="407173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7"/>
            <p:cNvSpPr/>
            <p:nvPr/>
          </p:nvSpPr>
          <p:spPr>
            <a:xfrm>
              <a:off x="457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7"/>
            <p:cNvSpPr/>
            <p:nvPr/>
          </p:nvSpPr>
          <p:spPr>
            <a:xfrm>
              <a:off x="49530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7"/>
            <p:cNvSpPr/>
            <p:nvPr/>
          </p:nvSpPr>
          <p:spPr>
            <a:xfrm>
              <a:off x="5203200" y="1138831"/>
              <a:ext cx="2502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7"/>
            <p:cNvSpPr/>
            <p:nvPr/>
          </p:nvSpPr>
          <p:spPr>
            <a:xfrm>
              <a:off x="6171650" y="1138835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7"/>
            <p:cNvSpPr/>
            <p:nvPr/>
          </p:nvSpPr>
          <p:spPr>
            <a:xfrm>
              <a:off x="68901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7"/>
            <p:cNvSpPr/>
            <p:nvPr/>
          </p:nvSpPr>
          <p:spPr>
            <a:xfrm>
              <a:off x="83742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7"/>
            <p:cNvSpPr/>
            <p:nvPr/>
          </p:nvSpPr>
          <p:spPr>
            <a:xfrm>
              <a:off x="7271150" y="1138835"/>
              <a:ext cx="588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7"/>
            <p:cNvSpPr/>
            <p:nvPr/>
          </p:nvSpPr>
          <p:spPr>
            <a:xfrm>
              <a:off x="7858600" y="1138835"/>
              <a:ext cx="5157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7"/>
            <p:cNvSpPr/>
            <p:nvPr/>
          </p:nvSpPr>
          <p:spPr>
            <a:xfrm>
              <a:off x="8755200" y="1138835"/>
              <a:ext cx="38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7"/>
            <p:cNvSpPr/>
            <p:nvPr/>
          </p:nvSpPr>
          <p:spPr>
            <a:xfrm>
              <a:off x="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7"/>
            <p:cNvSpPr/>
            <p:nvPr/>
          </p:nvSpPr>
          <p:spPr>
            <a:xfrm>
              <a:off x="381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7"/>
            <p:cNvSpPr/>
            <p:nvPr/>
          </p:nvSpPr>
          <p:spPr>
            <a:xfrm>
              <a:off x="76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7"/>
            <p:cNvSpPr/>
            <p:nvPr/>
          </p:nvSpPr>
          <p:spPr>
            <a:xfrm>
              <a:off x="1374919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7"/>
            <p:cNvSpPr/>
            <p:nvPr/>
          </p:nvSpPr>
          <p:spPr>
            <a:xfrm>
              <a:off x="1606838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7"/>
            <p:cNvSpPr/>
            <p:nvPr/>
          </p:nvSpPr>
          <p:spPr>
            <a:xfrm>
              <a:off x="1143000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7"/>
            <p:cNvSpPr/>
            <p:nvPr/>
          </p:nvSpPr>
          <p:spPr>
            <a:xfrm>
              <a:off x="357146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7"/>
            <p:cNvSpPr/>
            <p:nvPr/>
          </p:nvSpPr>
          <p:spPr>
            <a:xfrm>
              <a:off x="5453150" y="1307143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7"/>
            <p:cNvSpPr/>
            <p:nvPr/>
          </p:nvSpPr>
          <p:spPr>
            <a:xfrm>
              <a:off x="1838756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7"/>
            <p:cNvSpPr/>
            <p:nvPr/>
          </p:nvSpPr>
          <p:spPr>
            <a:xfrm>
              <a:off x="2242350" y="1307135"/>
              <a:ext cx="32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7"/>
            <p:cNvSpPr/>
            <p:nvPr/>
          </p:nvSpPr>
          <p:spPr>
            <a:xfrm>
              <a:off x="257092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7"/>
            <p:cNvSpPr/>
            <p:nvPr/>
          </p:nvSpPr>
          <p:spPr>
            <a:xfrm>
              <a:off x="307119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7"/>
            <p:cNvSpPr/>
            <p:nvPr/>
          </p:nvSpPr>
          <p:spPr>
            <a:xfrm>
              <a:off x="407173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7"/>
            <p:cNvSpPr/>
            <p:nvPr/>
          </p:nvSpPr>
          <p:spPr>
            <a:xfrm>
              <a:off x="457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7"/>
            <p:cNvSpPr/>
            <p:nvPr/>
          </p:nvSpPr>
          <p:spPr>
            <a:xfrm>
              <a:off x="49530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7"/>
            <p:cNvSpPr/>
            <p:nvPr/>
          </p:nvSpPr>
          <p:spPr>
            <a:xfrm>
              <a:off x="52032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7"/>
            <p:cNvSpPr/>
            <p:nvPr/>
          </p:nvSpPr>
          <p:spPr>
            <a:xfrm>
              <a:off x="6171650" y="1307151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7"/>
            <p:cNvSpPr/>
            <p:nvPr/>
          </p:nvSpPr>
          <p:spPr>
            <a:xfrm>
              <a:off x="68901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7"/>
            <p:cNvSpPr/>
            <p:nvPr/>
          </p:nvSpPr>
          <p:spPr>
            <a:xfrm>
              <a:off x="8374250" y="1307151"/>
              <a:ext cx="3810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7"/>
            <p:cNvSpPr/>
            <p:nvPr/>
          </p:nvSpPr>
          <p:spPr>
            <a:xfrm>
              <a:off x="7271150" y="1307151"/>
              <a:ext cx="588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7"/>
            <p:cNvSpPr/>
            <p:nvPr/>
          </p:nvSpPr>
          <p:spPr>
            <a:xfrm>
              <a:off x="7858600" y="1307151"/>
              <a:ext cx="515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7"/>
            <p:cNvSpPr/>
            <p:nvPr/>
          </p:nvSpPr>
          <p:spPr>
            <a:xfrm>
              <a:off x="8755200" y="1307151"/>
              <a:ext cx="38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7"/>
            <p:cNvSpPr/>
            <p:nvPr/>
          </p:nvSpPr>
          <p:spPr>
            <a:xfrm>
              <a:off x="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7"/>
            <p:cNvSpPr/>
            <p:nvPr/>
          </p:nvSpPr>
          <p:spPr>
            <a:xfrm>
              <a:off x="381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7"/>
            <p:cNvSpPr/>
            <p:nvPr/>
          </p:nvSpPr>
          <p:spPr>
            <a:xfrm>
              <a:off x="76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7"/>
            <p:cNvSpPr/>
            <p:nvPr/>
          </p:nvSpPr>
          <p:spPr>
            <a:xfrm>
              <a:off x="1374919" y="1662662"/>
              <a:ext cx="2319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7"/>
            <p:cNvSpPr/>
            <p:nvPr/>
          </p:nvSpPr>
          <p:spPr>
            <a:xfrm>
              <a:off x="1606838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7"/>
            <p:cNvSpPr/>
            <p:nvPr/>
          </p:nvSpPr>
          <p:spPr>
            <a:xfrm>
              <a:off x="1143000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7"/>
            <p:cNvSpPr/>
            <p:nvPr/>
          </p:nvSpPr>
          <p:spPr>
            <a:xfrm>
              <a:off x="357146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7"/>
            <p:cNvSpPr/>
            <p:nvPr/>
          </p:nvSpPr>
          <p:spPr>
            <a:xfrm>
              <a:off x="5453150" y="1662662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7"/>
            <p:cNvSpPr/>
            <p:nvPr/>
          </p:nvSpPr>
          <p:spPr>
            <a:xfrm>
              <a:off x="1838756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7"/>
            <p:cNvSpPr/>
            <p:nvPr/>
          </p:nvSpPr>
          <p:spPr>
            <a:xfrm>
              <a:off x="2242350" y="1662655"/>
              <a:ext cx="32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7"/>
            <p:cNvSpPr/>
            <p:nvPr/>
          </p:nvSpPr>
          <p:spPr>
            <a:xfrm>
              <a:off x="257092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7"/>
            <p:cNvSpPr/>
            <p:nvPr/>
          </p:nvSpPr>
          <p:spPr>
            <a:xfrm>
              <a:off x="3071190" y="1662662"/>
              <a:ext cx="5004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7"/>
            <p:cNvSpPr/>
            <p:nvPr/>
          </p:nvSpPr>
          <p:spPr>
            <a:xfrm>
              <a:off x="407173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7"/>
            <p:cNvSpPr/>
            <p:nvPr/>
          </p:nvSpPr>
          <p:spPr>
            <a:xfrm>
              <a:off x="457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7"/>
            <p:cNvSpPr/>
            <p:nvPr/>
          </p:nvSpPr>
          <p:spPr>
            <a:xfrm>
              <a:off x="4953000" y="1662662"/>
              <a:ext cx="2502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7"/>
            <p:cNvSpPr/>
            <p:nvPr/>
          </p:nvSpPr>
          <p:spPr>
            <a:xfrm>
              <a:off x="5203200" y="1662662"/>
              <a:ext cx="2502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7"/>
            <p:cNvSpPr/>
            <p:nvPr/>
          </p:nvSpPr>
          <p:spPr>
            <a:xfrm>
              <a:off x="6171650" y="1662683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7"/>
            <p:cNvSpPr/>
            <p:nvPr/>
          </p:nvSpPr>
          <p:spPr>
            <a:xfrm>
              <a:off x="68901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7"/>
            <p:cNvSpPr/>
            <p:nvPr/>
          </p:nvSpPr>
          <p:spPr>
            <a:xfrm>
              <a:off x="83742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7"/>
            <p:cNvSpPr/>
            <p:nvPr/>
          </p:nvSpPr>
          <p:spPr>
            <a:xfrm>
              <a:off x="7271150" y="1662683"/>
              <a:ext cx="588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7"/>
            <p:cNvSpPr/>
            <p:nvPr/>
          </p:nvSpPr>
          <p:spPr>
            <a:xfrm>
              <a:off x="7858600" y="1662683"/>
              <a:ext cx="515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7"/>
            <p:cNvSpPr/>
            <p:nvPr/>
          </p:nvSpPr>
          <p:spPr>
            <a:xfrm>
              <a:off x="8755200" y="1662683"/>
              <a:ext cx="38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7"/>
            <p:cNvSpPr/>
            <p:nvPr/>
          </p:nvSpPr>
          <p:spPr>
            <a:xfrm>
              <a:off x="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7"/>
            <p:cNvSpPr/>
            <p:nvPr/>
          </p:nvSpPr>
          <p:spPr>
            <a:xfrm>
              <a:off x="381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7"/>
            <p:cNvSpPr/>
            <p:nvPr/>
          </p:nvSpPr>
          <p:spPr>
            <a:xfrm>
              <a:off x="76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7"/>
            <p:cNvSpPr/>
            <p:nvPr/>
          </p:nvSpPr>
          <p:spPr>
            <a:xfrm>
              <a:off x="1374919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7"/>
            <p:cNvSpPr/>
            <p:nvPr/>
          </p:nvSpPr>
          <p:spPr>
            <a:xfrm>
              <a:off x="1606838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7"/>
            <p:cNvSpPr/>
            <p:nvPr/>
          </p:nvSpPr>
          <p:spPr>
            <a:xfrm>
              <a:off x="1143000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7"/>
            <p:cNvSpPr/>
            <p:nvPr/>
          </p:nvSpPr>
          <p:spPr>
            <a:xfrm>
              <a:off x="357146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7"/>
            <p:cNvSpPr/>
            <p:nvPr/>
          </p:nvSpPr>
          <p:spPr>
            <a:xfrm>
              <a:off x="5453150" y="2625081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7"/>
            <p:cNvSpPr/>
            <p:nvPr/>
          </p:nvSpPr>
          <p:spPr>
            <a:xfrm>
              <a:off x="1838756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7"/>
            <p:cNvSpPr/>
            <p:nvPr/>
          </p:nvSpPr>
          <p:spPr>
            <a:xfrm>
              <a:off x="2242350" y="2625077"/>
              <a:ext cx="32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7"/>
            <p:cNvSpPr/>
            <p:nvPr/>
          </p:nvSpPr>
          <p:spPr>
            <a:xfrm>
              <a:off x="257092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7"/>
            <p:cNvSpPr/>
            <p:nvPr/>
          </p:nvSpPr>
          <p:spPr>
            <a:xfrm>
              <a:off x="307119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7"/>
            <p:cNvSpPr/>
            <p:nvPr/>
          </p:nvSpPr>
          <p:spPr>
            <a:xfrm>
              <a:off x="407173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7"/>
            <p:cNvSpPr/>
            <p:nvPr/>
          </p:nvSpPr>
          <p:spPr>
            <a:xfrm>
              <a:off x="457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7"/>
            <p:cNvSpPr/>
            <p:nvPr/>
          </p:nvSpPr>
          <p:spPr>
            <a:xfrm>
              <a:off x="49530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7"/>
            <p:cNvSpPr/>
            <p:nvPr/>
          </p:nvSpPr>
          <p:spPr>
            <a:xfrm>
              <a:off x="52032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7"/>
            <p:cNvSpPr/>
            <p:nvPr/>
          </p:nvSpPr>
          <p:spPr>
            <a:xfrm>
              <a:off x="6171650" y="2625092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7"/>
            <p:cNvSpPr/>
            <p:nvPr/>
          </p:nvSpPr>
          <p:spPr>
            <a:xfrm>
              <a:off x="68901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7"/>
            <p:cNvSpPr/>
            <p:nvPr/>
          </p:nvSpPr>
          <p:spPr>
            <a:xfrm>
              <a:off x="83742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7"/>
            <p:cNvSpPr/>
            <p:nvPr/>
          </p:nvSpPr>
          <p:spPr>
            <a:xfrm>
              <a:off x="7271150" y="2625092"/>
              <a:ext cx="588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7"/>
            <p:cNvSpPr/>
            <p:nvPr/>
          </p:nvSpPr>
          <p:spPr>
            <a:xfrm>
              <a:off x="7858600" y="2625092"/>
              <a:ext cx="515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7"/>
            <p:cNvSpPr/>
            <p:nvPr/>
          </p:nvSpPr>
          <p:spPr>
            <a:xfrm>
              <a:off x="8755200" y="2625092"/>
              <a:ext cx="38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7"/>
            <p:cNvSpPr/>
            <p:nvPr/>
          </p:nvSpPr>
          <p:spPr>
            <a:xfrm>
              <a:off x="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7"/>
            <p:cNvSpPr/>
            <p:nvPr/>
          </p:nvSpPr>
          <p:spPr>
            <a:xfrm>
              <a:off x="381000" y="3089829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7"/>
            <p:cNvSpPr/>
            <p:nvPr/>
          </p:nvSpPr>
          <p:spPr>
            <a:xfrm>
              <a:off x="76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7"/>
            <p:cNvSpPr/>
            <p:nvPr/>
          </p:nvSpPr>
          <p:spPr>
            <a:xfrm>
              <a:off x="1374919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7"/>
            <p:cNvSpPr/>
            <p:nvPr/>
          </p:nvSpPr>
          <p:spPr>
            <a:xfrm>
              <a:off x="1606838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7"/>
            <p:cNvSpPr/>
            <p:nvPr/>
          </p:nvSpPr>
          <p:spPr>
            <a:xfrm>
              <a:off x="1143000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7"/>
            <p:cNvSpPr/>
            <p:nvPr/>
          </p:nvSpPr>
          <p:spPr>
            <a:xfrm>
              <a:off x="357146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7"/>
            <p:cNvSpPr/>
            <p:nvPr/>
          </p:nvSpPr>
          <p:spPr>
            <a:xfrm>
              <a:off x="5453150" y="30898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7"/>
            <p:cNvSpPr/>
            <p:nvPr/>
          </p:nvSpPr>
          <p:spPr>
            <a:xfrm>
              <a:off x="1838756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7"/>
            <p:cNvSpPr/>
            <p:nvPr/>
          </p:nvSpPr>
          <p:spPr>
            <a:xfrm>
              <a:off x="2242350" y="3089826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7"/>
            <p:cNvSpPr/>
            <p:nvPr/>
          </p:nvSpPr>
          <p:spPr>
            <a:xfrm>
              <a:off x="257092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7"/>
            <p:cNvSpPr/>
            <p:nvPr/>
          </p:nvSpPr>
          <p:spPr>
            <a:xfrm>
              <a:off x="307119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7"/>
            <p:cNvSpPr/>
            <p:nvPr/>
          </p:nvSpPr>
          <p:spPr>
            <a:xfrm>
              <a:off x="407173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7"/>
            <p:cNvSpPr/>
            <p:nvPr/>
          </p:nvSpPr>
          <p:spPr>
            <a:xfrm>
              <a:off x="4572000" y="3089829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7"/>
            <p:cNvSpPr/>
            <p:nvPr/>
          </p:nvSpPr>
          <p:spPr>
            <a:xfrm>
              <a:off x="49530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7"/>
            <p:cNvSpPr/>
            <p:nvPr/>
          </p:nvSpPr>
          <p:spPr>
            <a:xfrm>
              <a:off x="52032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6171650" y="30898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7"/>
            <p:cNvSpPr/>
            <p:nvPr/>
          </p:nvSpPr>
          <p:spPr>
            <a:xfrm>
              <a:off x="68901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7"/>
            <p:cNvSpPr/>
            <p:nvPr/>
          </p:nvSpPr>
          <p:spPr>
            <a:xfrm>
              <a:off x="8374250" y="3089832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7"/>
            <p:cNvSpPr/>
            <p:nvPr/>
          </p:nvSpPr>
          <p:spPr>
            <a:xfrm>
              <a:off x="7271150" y="30898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7"/>
            <p:cNvSpPr/>
            <p:nvPr/>
          </p:nvSpPr>
          <p:spPr>
            <a:xfrm>
              <a:off x="7858600" y="30898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7"/>
            <p:cNvSpPr/>
            <p:nvPr/>
          </p:nvSpPr>
          <p:spPr>
            <a:xfrm>
              <a:off x="8755200" y="30898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7"/>
            <p:cNvSpPr/>
            <p:nvPr/>
          </p:nvSpPr>
          <p:spPr>
            <a:xfrm>
              <a:off x="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7"/>
            <p:cNvSpPr/>
            <p:nvPr/>
          </p:nvSpPr>
          <p:spPr>
            <a:xfrm>
              <a:off x="381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7"/>
            <p:cNvSpPr/>
            <p:nvPr/>
          </p:nvSpPr>
          <p:spPr>
            <a:xfrm>
              <a:off x="76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7"/>
            <p:cNvSpPr/>
            <p:nvPr/>
          </p:nvSpPr>
          <p:spPr>
            <a:xfrm>
              <a:off x="1374919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7"/>
            <p:cNvSpPr/>
            <p:nvPr/>
          </p:nvSpPr>
          <p:spPr>
            <a:xfrm>
              <a:off x="1606838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7"/>
            <p:cNvSpPr/>
            <p:nvPr/>
          </p:nvSpPr>
          <p:spPr>
            <a:xfrm>
              <a:off x="1143000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7"/>
            <p:cNvSpPr/>
            <p:nvPr/>
          </p:nvSpPr>
          <p:spPr>
            <a:xfrm>
              <a:off x="357146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7"/>
            <p:cNvSpPr/>
            <p:nvPr/>
          </p:nvSpPr>
          <p:spPr>
            <a:xfrm>
              <a:off x="5453150" y="32212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7"/>
            <p:cNvSpPr/>
            <p:nvPr/>
          </p:nvSpPr>
          <p:spPr>
            <a:xfrm>
              <a:off x="1838756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7"/>
            <p:cNvSpPr/>
            <p:nvPr/>
          </p:nvSpPr>
          <p:spPr>
            <a:xfrm>
              <a:off x="2242350" y="32212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7"/>
            <p:cNvSpPr/>
            <p:nvPr/>
          </p:nvSpPr>
          <p:spPr>
            <a:xfrm>
              <a:off x="2570920" y="3221254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7"/>
            <p:cNvSpPr/>
            <p:nvPr/>
          </p:nvSpPr>
          <p:spPr>
            <a:xfrm>
              <a:off x="307119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7"/>
            <p:cNvSpPr/>
            <p:nvPr/>
          </p:nvSpPr>
          <p:spPr>
            <a:xfrm>
              <a:off x="407173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7"/>
            <p:cNvSpPr/>
            <p:nvPr/>
          </p:nvSpPr>
          <p:spPr>
            <a:xfrm>
              <a:off x="457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7"/>
            <p:cNvSpPr/>
            <p:nvPr/>
          </p:nvSpPr>
          <p:spPr>
            <a:xfrm>
              <a:off x="4953000" y="3221254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7"/>
            <p:cNvSpPr/>
            <p:nvPr/>
          </p:nvSpPr>
          <p:spPr>
            <a:xfrm>
              <a:off x="52032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7"/>
            <p:cNvSpPr/>
            <p:nvPr/>
          </p:nvSpPr>
          <p:spPr>
            <a:xfrm>
              <a:off x="6171650" y="32212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7"/>
            <p:cNvSpPr/>
            <p:nvPr/>
          </p:nvSpPr>
          <p:spPr>
            <a:xfrm>
              <a:off x="6890150" y="3221257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7"/>
            <p:cNvSpPr/>
            <p:nvPr/>
          </p:nvSpPr>
          <p:spPr>
            <a:xfrm>
              <a:off x="83742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7"/>
            <p:cNvSpPr/>
            <p:nvPr/>
          </p:nvSpPr>
          <p:spPr>
            <a:xfrm>
              <a:off x="7271150" y="32212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7"/>
            <p:cNvSpPr/>
            <p:nvPr/>
          </p:nvSpPr>
          <p:spPr>
            <a:xfrm>
              <a:off x="7858600" y="32212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7"/>
            <p:cNvSpPr/>
            <p:nvPr/>
          </p:nvSpPr>
          <p:spPr>
            <a:xfrm>
              <a:off x="8755200" y="32212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7"/>
            <p:cNvSpPr/>
            <p:nvPr/>
          </p:nvSpPr>
          <p:spPr>
            <a:xfrm>
              <a:off x="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7"/>
            <p:cNvSpPr/>
            <p:nvPr/>
          </p:nvSpPr>
          <p:spPr>
            <a:xfrm>
              <a:off x="381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7"/>
            <p:cNvSpPr/>
            <p:nvPr/>
          </p:nvSpPr>
          <p:spPr>
            <a:xfrm>
              <a:off x="76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1374919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1606838" y="33526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1143000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357146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5453150" y="33526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1838756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2242350" y="33526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257092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307119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407173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457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49530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52032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6171650" y="33526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68901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83742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7271150" y="33526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7858600" y="33526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8755200" y="33526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381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76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1374919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1606838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1143000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357146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5453150" y="34841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1838756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2242350" y="3484127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257092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307119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407173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457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49530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52032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6171650" y="34841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68901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83742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7271150" y="34841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7858600" y="34841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8755200" y="34841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381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76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1374919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1606838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1143000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357146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5453150" y="3615466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1838756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2242350" y="3615465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257092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307119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4071730" y="3615466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457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49530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52032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6171650" y="36154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68901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83742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7271150" y="3615475"/>
              <a:ext cx="588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7858600" y="36154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8755200" y="36154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381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76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1374919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1606838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1143000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357146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7"/>
            <p:cNvSpPr/>
            <p:nvPr/>
          </p:nvSpPr>
          <p:spPr>
            <a:xfrm>
              <a:off x="5453150" y="4151758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7"/>
            <p:cNvSpPr/>
            <p:nvPr/>
          </p:nvSpPr>
          <p:spPr>
            <a:xfrm>
              <a:off x="1838756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7"/>
            <p:cNvSpPr/>
            <p:nvPr/>
          </p:nvSpPr>
          <p:spPr>
            <a:xfrm>
              <a:off x="2242350" y="4151758"/>
              <a:ext cx="32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7"/>
            <p:cNvSpPr/>
            <p:nvPr/>
          </p:nvSpPr>
          <p:spPr>
            <a:xfrm>
              <a:off x="257092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7"/>
            <p:cNvSpPr/>
            <p:nvPr/>
          </p:nvSpPr>
          <p:spPr>
            <a:xfrm>
              <a:off x="307119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7"/>
            <p:cNvSpPr/>
            <p:nvPr/>
          </p:nvSpPr>
          <p:spPr>
            <a:xfrm>
              <a:off x="407173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7"/>
            <p:cNvSpPr/>
            <p:nvPr/>
          </p:nvSpPr>
          <p:spPr>
            <a:xfrm>
              <a:off x="457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7"/>
            <p:cNvSpPr/>
            <p:nvPr/>
          </p:nvSpPr>
          <p:spPr>
            <a:xfrm>
              <a:off x="49530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7"/>
            <p:cNvSpPr/>
            <p:nvPr/>
          </p:nvSpPr>
          <p:spPr>
            <a:xfrm>
              <a:off x="52032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7"/>
            <p:cNvSpPr/>
            <p:nvPr/>
          </p:nvSpPr>
          <p:spPr>
            <a:xfrm>
              <a:off x="6171650" y="4151770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7"/>
            <p:cNvSpPr/>
            <p:nvPr/>
          </p:nvSpPr>
          <p:spPr>
            <a:xfrm>
              <a:off x="6890150" y="4151770"/>
              <a:ext cx="3810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7"/>
            <p:cNvSpPr/>
            <p:nvPr/>
          </p:nvSpPr>
          <p:spPr>
            <a:xfrm>
              <a:off x="8374250" y="4151770"/>
              <a:ext cx="3810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7"/>
            <p:cNvSpPr/>
            <p:nvPr/>
          </p:nvSpPr>
          <p:spPr>
            <a:xfrm>
              <a:off x="7271150" y="4151770"/>
              <a:ext cx="588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7"/>
            <p:cNvSpPr/>
            <p:nvPr/>
          </p:nvSpPr>
          <p:spPr>
            <a:xfrm>
              <a:off x="7858600" y="4151770"/>
              <a:ext cx="515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7"/>
            <p:cNvSpPr/>
            <p:nvPr/>
          </p:nvSpPr>
          <p:spPr>
            <a:xfrm>
              <a:off x="8755200" y="4151770"/>
              <a:ext cx="38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7"/>
            <p:cNvSpPr/>
            <p:nvPr/>
          </p:nvSpPr>
          <p:spPr>
            <a:xfrm>
              <a:off x="0" y="4659472"/>
              <a:ext cx="3810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7"/>
            <p:cNvSpPr/>
            <p:nvPr/>
          </p:nvSpPr>
          <p:spPr>
            <a:xfrm>
              <a:off x="381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7"/>
            <p:cNvSpPr/>
            <p:nvPr/>
          </p:nvSpPr>
          <p:spPr>
            <a:xfrm>
              <a:off x="76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7"/>
            <p:cNvSpPr/>
            <p:nvPr/>
          </p:nvSpPr>
          <p:spPr>
            <a:xfrm>
              <a:off x="1374919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7"/>
            <p:cNvSpPr/>
            <p:nvPr/>
          </p:nvSpPr>
          <p:spPr>
            <a:xfrm>
              <a:off x="1606838" y="4659472"/>
              <a:ext cx="2319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7"/>
            <p:cNvSpPr/>
            <p:nvPr/>
          </p:nvSpPr>
          <p:spPr>
            <a:xfrm>
              <a:off x="1143000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7"/>
            <p:cNvSpPr/>
            <p:nvPr/>
          </p:nvSpPr>
          <p:spPr>
            <a:xfrm>
              <a:off x="357146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7"/>
            <p:cNvSpPr/>
            <p:nvPr/>
          </p:nvSpPr>
          <p:spPr>
            <a:xfrm>
              <a:off x="5453150" y="4659472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7"/>
            <p:cNvSpPr/>
            <p:nvPr/>
          </p:nvSpPr>
          <p:spPr>
            <a:xfrm>
              <a:off x="1838756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7"/>
            <p:cNvSpPr/>
            <p:nvPr/>
          </p:nvSpPr>
          <p:spPr>
            <a:xfrm>
              <a:off x="2242350" y="4659474"/>
              <a:ext cx="32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7"/>
            <p:cNvSpPr/>
            <p:nvPr/>
          </p:nvSpPr>
          <p:spPr>
            <a:xfrm>
              <a:off x="257092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7"/>
            <p:cNvSpPr/>
            <p:nvPr/>
          </p:nvSpPr>
          <p:spPr>
            <a:xfrm>
              <a:off x="307119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7"/>
            <p:cNvSpPr/>
            <p:nvPr/>
          </p:nvSpPr>
          <p:spPr>
            <a:xfrm>
              <a:off x="407173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7"/>
            <p:cNvSpPr/>
            <p:nvPr/>
          </p:nvSpPr>
          <p:spPr>
            <a:xfrm>
              <a:off x="457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7"/>
            <p:cNvSpPr/>
            <p:nvPr/>
          </p:nvSpPr>
          <p:spPr>
            <a:xfrm>
              <a:off x="49530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7"/>
            <p:cNvSpPr/>
            <p:nvPr/>
          </p:nvSpPr>
          <p:spPr>
            <a:xfrm>
              <a:off x="52032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7"/>
            <p:cNvSpPr/>
            <p:nvPr/>
          </p:nvSpPr>
          <p:spPr>
            <a:xfrm>
              <a:off x="6171650" y="4659483"/>
              <a:ext cx="7185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7"/>
            <p:cNvSpPr/>
            <p:nvPr/>
          </p:nvSpPr>
          <p:spPr>
            <a:xfrm>
              <a:off x="6890150" y="4659483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7"/>
            <p:cNvSpPr/>
            <p:nvPr/>
          </p:nvSpPr>
          <p:spPr>
            <a:xfrm>
              <a:off x="8374250" y="4659483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7"/>
            <p:cNvSpPr/>
            <p:nvPr/>
          </p:nvSpPr>
          <p:spPr>
            <a:xfrm>
              <a:off x="7271150" y="4659483"/>
              <a:ext cx="588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7"/>
            <p:cNvSpPr/>
            <p:nvPr/>
          </p:nvSpPr>
          <p:spPr>
            <a:xfrm>
              <a:off x="7858600" y="4659483"/>
              <a:ext cx="515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7"/>
            <p:cNvSpPr/>
            <p:nvPr/>
          </p:nvSpPr>
          <p:spPr>
            <a:xfrm>
              <a:off x="8755200" y="4659483"/>
              <a:ext cx="3888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7" name="Google Shape;2077;p7"/>
          <p:cNvGrpSpPr/>
          <p:nvPr/>
        </p:nvGrpSpPr>
        <p:grpSpPr>
          <a:xfrm>
            <a:off x="2071737" y="300"/>
            <a:ext cx="170655" cy="5143061"/>
            <a:chOff x="1838756" y="312"/>
            <a:chExt cx="231900" cy="5143061"/>
          </a:xfrm>
        </p:grpSpPr>
        <p:sp>
          <p:nvSpPr>
            <p:cNvPr id="2078" name="Google Shape;2078;p7"/>
            <p:cNvSpPr/>
            <p:nvPr/>
          </p:nvSpPr>
          <p:spPr>
            <a:xfrm>
              <a:off x="1838756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7"/>
            <p:cNvSpPr/>
            <p:nvPr/>
          </p:nvSpPr>
          <p:spPr>
            <a:xfrm>
              <a:off x="1838756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7"/>
            <p:cNvSpPr/>
            <p:nvPr/>
          </p:nvSpPr>
          <p:spPr>
            <a:xfrm>
              <a:off x="1838756" y="75929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7"/>
            <p:cNvSpPr/>
            <p:nvPr/>
          </p:nvSpPr>
          <p:spPr>
            <a:xfrm>
              <a:off x="1838756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7"/>
            <p:cNvSpPr/>
            <p:nvPr/>
          </p:nvSpPr>
          <p:spPr>
            <a:xfrm>
              <a:off x="1838756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7"/>
            <p:cNvSpPr/>
            <p:nvPr/>
          </p:nvSpPr>
          <p:spPr>
            <a:xfrm>
              <a:off x="1838756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7"/>
            <p:cNvSpPr/>
            <p:nvPr/>
          </p:nvSpPr>
          <p:spPr>
            <a:xfrm>
              <a:off x="1838756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7"/>
            <p:cNvSpPr/>
            <p:nvPr/>
          </p:nvSpPr>
          <p:spPr>
            <a:xfrm>
              <a:off x="1838756" y="3089829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7"/>
            <p:cNvSpPr/>
            <p:nvPr/>
          </p:nvSpPr>
          <p:spPr>
            <a:xfrm>
              <a:off x="1838756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7"/>
            <p:cNvSpPr/>
            <p:nvPr/>
          </p:nvSpPr>
          <p:spPr>
            <a:xfrm>
              <a:off x="1838756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7"/>
            <p:cNvSpPr/>
            <p:nvPr/>
          </p:nvSpPr>
          <p:spPr>
            <a:xfrm>
              <a:off x="1838756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7"/>
            <p:cNvSpPr/>
            <p:nvPr/>
          </p:nvSpPr>
          <p:spPr>
            <a:xfrm>
              <a:off x="1838756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7"/>
            <p:cNvSpPr/>
            <p:nvPr/>
          </p:nvSpPr>
          <p:spPr>
            <a:xfrm>
              <a:off x="1838756" y="4151761"/>
              <a:ext cx="2319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7"/>
            <p:cNvSpPr/>
            <p:nvPr/>
          </p:nvSpPr>
          <p:spPr>
            <a:xfrm>
              <a:off x="1838756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2" name="Google Shape;2092;p7"/>
          <p:cNvGrpSpPr/>
          <p:nvPr/>
        </p:nvGrpSpPr>
        <p:grpSpPr>
          <a:xfrm>
            <a:off x="0" y="3992112"/>
            <a:ext cx="9144000" cy="158384"/>
            <a:chOff x="0" y="4151749"/>
            <a:chExt cx="9144000" cy="507640"/>
          </a:xfrm>
        </p:grpSpPr>
        <p:sp>
          <p:nvSpPr>
            <p:cNvPr id="2093" name="Google Shape;2093;p7"/>
            <p:cNvSpPr/>
            <p:nvPr/>
          </p:nvSpPr>
          <p:spPr>
            <a:xfrm>
              <a:off x="2071737" y="4151749"/>
              <a:ext cx="170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94" name="Google Shape;2094;p7"/>
            <p:cNvGrpSpPr/>
            <p:nvPr/>
          </p:nvGrpSpPr>
          <p:grpSpPr>
            <a:xfrm>
              <a:off x="0" y="4151758"/>
              <a:ext cx="9144000" cy="507632"/>
              <a:chOff x="0" y="4151758"/>
              <a:chExt cx="9144000" cy="507632"/>
            </a:xfrm>
          </p:grpSpPr>
          <p:sp>
            <p:nvSpPr>
              <p:cNvPr id="2095" name="Google Shape;2095;p7"/>
              <p:cNvSpPr/>
              <p:nvPr/>
            </p:nvSpPr>
            <p:spPr>
              <a:xfrm>
                <a:off x="0" y="4151758"/>
                <a:ext cx="3810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7"/>
              <p:cNvSpPr/>
              <p:nvPr/>
            </p:nvSpPr>
            <p:spPr>
              <a:xfrm>
                <a:off x="381000" y="4151758"/>
                <a:ext cx="3810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7"/>
              <p:cNvSpPr/>
              <p:nvPr/>
            </p:nvSpPr>
            <p:spPr>
              <a:xfrm>
                <a:off x="762000" y="4151758"/>
                <a:ext cx="3810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7"/>
              <p:cNvSpPr/>
              <p:nvPr/>
            </p:nvSpPr>
            <p:spPr>
              <a:xfrm>
                <a:off x="1374919" y="4151758"/>
                <a:ext cx="2319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7"/>
              <p:cNvSpPr/>
              <p:nvPr/>
            </p:nvSpPr>
            <p:spPr>
              <a:xfrm>
                <a:off x="1606838" y="4151758"/>
                <a:ext cx="2319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7"/>
              <p:cNvSpPr/>
              <p:nvPr/>
            </p:nvSpPr>
            <p:spPr>
              <a:xfrm>
                <a:off x="1143000" y="4151758"/>
                <a:ext cx="231900" cy="5076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7"/>
              <p:cNvSpPr/>
              <p:nvPr/>
            </p:nvSpPr>
            <p:spPr>
              <a:xfrm>
                <a:off x="3571460" y="4151758"/>
                <a:ext cx="5004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7"/>
              <p:cNvSpPr/>
              <p:nvPr/>
            </p:nvSpPr>
            <p:spPr>
              <a:xfrm>
                <a:off x="5453150" y="4151758"/>
                <a:ext cx="7185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7"/>
              <p:cNvSpPr/>
              <p:nvPr/>
            </p:nvSpPr>
            <p:spPr>
              <a:xfrm>
                <a:off x="1838756" y="4151758"/>
                <a:ext cx="2319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7"/>
              <p:cNvSpPr/>
              <p:nvPr/>
            </p:nvSpPr>
            <p:spPr>
              <a:xfrm>
                <a:off x="2242350" y="4151758"/>
                <a:ext cx="3288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7"/>
              <p:cNvSpPr/>
              <p:nvPr/>
            </p:nvSpPr>
            <p:spPr>
              <a:xfrm>
                <a:off x="2570920" y="4151758"/>
                <a:ext cx="5004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7"/>
              <p:cNvSpPr/>
              <p:nvPr/>
            </p:nvSpPr>
            <p:spPr>
              <a:xfrm>
                <a:off x="3071190" y="4151758"/>
                <a:ext cx="5004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7"/>
              <p:cNvSpPr/>
              <p:nvPr/>
            </p:nvSpPr>
            <p:spPr>
              <a:xfrm>
                <a:off x="4071730" y="4151758"/>
                <a:ext cx="5004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7"/>
              <p:cNvSpPr/>
              <p:nvPr/>
            </p:nvSpPr>
            <p:spPr>
              <a:xfrm>
                <a:off x="4572000" y="4151758"/>
                <a:ext cx="3810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7"/>
              <p:cNvSpPr/>
              <p:nvPr/>
            </p:nvSpPr>
            <p:spPr>
              <a:xfrm>
                <a:off x="4953000" y="4151758"/>
                <a:ext cx="2502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7"/>
              <p:cNvSpPr/>
              <p:nvPr/>
            </p:nvSpPr>
            <p:spPr>
              <a:xfrm>
                <a:off x="5203200" y="4151758"/>
                <a:ext cx="2502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7"/>
              <p:cNvSpPr/>
              <p:nvPr/>
            </p:nvSpPr>
            <p:spPr>
              <a:xfrm>
                <a:off x="6171650" y="4151790"/>
                <a:ext cx="7185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7"/>
              <p:cNvSpPr/>
              <p:nvPr/>
            </p:nvSpPr>
            <p:spPr>
              <a:xfrm>
                <a:off x="8374250" y="4151770"/>
                <a:ext cx="3810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7"/>
              <p:cNvSpPr/>
              <p:nvPr/>
            </p:nvSpPr>
            <p:spPr>
              <a:xfrm>
                <a:off x="7271150" y="4151770"/>
                <a:ext cx="5889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7"/>
              <p:cNvSpPr/>
              <p:nvPr/>
            </p:nvSpPr>
            <p:spPr>
              <a:xfrm>
                <a:off x="7858600" y="4151770"/>
                <a:ext cx="5157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7"/>
              <p:cNvSpPr/>
              <p:nvPr/>
            </p:nvSpPr>
            <p:spPr>
              <a:xfrm>
                <a:off x="8755200" y="4151770"/>
                <a:ext cx="3888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7"/>
              <p:cNvSpPr/>
              <p:nvPr/>
            </p:nvSpPr>
            <p:spPr>
              <a:xfrm>
                <a:off x="6890175" y="4151790"/>
                <a:ext cx="3810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17" name="Google Shape;2117;p7"/>
          <p:cNvSpPr/>
          <p:nvPr/>
        </p:nvSpPr>
        <p:spPr>
          <a:xfrm>
            <a:off x="382350" y="380075"/>
            <a:ext cx="8368800" cy="42843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7"/>
          <p:cNvSpPr txBox="1">
            <a:spLocks noGrp="1"/>
          </p:cNvSpPr>
          <p:nvPr>
            <p:ph type="title"/>
          </p:nvPr>
        </p:nvSpPr>
        <p:spPr>
          <a:xfrm>
            <a:off x="-10125" y="761550"/>
            <a:ext cx="45822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19" name="Google Shape;2119;p7"/>
          <p:cNvSpPr txBox="1">
            <a:spLocks noGrp="1"/>
          </p:cNvSpPr>
          <p:nvPr>
            <p:ph type="subTitle" idx="1"/>
          </p:nvPr>
        </p:nvSpPr>
        <p:spPr>
          <a:xfrm rot="-268">
            <a:off x="720000" y="1359151"/>
            <a:ext cx="3852000" cy="28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8" name="Google Shape;2468;p9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sp>
          <p:nvSpPr>
            <p:cNvPr id="2469" name="Google Shape;2469;p9"/>
            <p:cNvSpPr/>
            <p:nvPr/>
          </p:nvSpPr>
          <p:spPr>
            <a:xfrm>
              <a:off x="0" y="31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9"/>
            <p:cNvSpPr/>
            <p:nvPr/>
          </p:nvSpPr>
          <p:spPr>
            <a:xfrm>
              <a:off x="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9"/>
            <p:cNvSpPr/>
            <p:nvPr/>
          </p:nvSpPr>
          <p:spPr>
            <a:xfrm>
              <a:off x="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9"/>
            <p:cNvSpPr/>
            <p:nvPr/>
          </p:nvSpPr>
          <p:spPr>
            <a:xfrm>
              <a:off x="381001" y="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9"/>
            <p:cNvSpPr/>
            <p:nvPr/>
          </p:nvSpPr>
          <p:spPr>
            <a:xfrm>
              <a:off x="381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9"/>
            <p:cNvSpPr/>
            <p:nvPr/>
          </p:nvSpPr>
          <p:spPr>
            <a:xfrm>
              <a:off x="76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9"/>
            <p:cNvSpPr/>
            <p:nvPr/>
          </p:nvSpPr>
          <p:spPr>
            <a:xfrm>
              <a:off x="762000" y="75929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9"/>
            <p:cNvSpPr/>
            <p:nvPr/>
          </p:nvSpPr>
          <p:spPr>
            <a:xfrm>
              <a:off x="1143000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9"/>
            <p:cNvSpPr/>
            <p:nvPr/>
          </p:nvSpPr>
          <p:spPr>
            <a:xfrm>
              <a:off x="1143000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9"/>
            <p:cNvSpPr/>
            <p:nvPr/>
          </p:nvSpPr>
          <p:spPr>
            <a:xfrm>
              <a:off x="1374919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9"/>
            <p:cNvSpPr/>
            <p:nvPr/>
          </p:nvSpPr>
          <p:spPr>
            <a:xfrm>
              <a:off x="1374919" y="75929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9"/>
            <p:cNvSpPr/>
            <p:nvPr/>
          </p:nvSpPr>
          <p:spPr>
            <a:xfrm>
              <a:off x="1606838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9"/>
            <p:cNvSpPr/>
            <p:nvPr/>
          </p:nvSpPr>
          <p:spPr>
            <a:xfrm>
              <a:off x="1606838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9"/>
            <p:cNvSpPr/>
            <p:nvPr/>
          </p:nvSpPr>
          <p:spPr>
            <a:xfrm>
              <a:off x="1606838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9"/>
            <p:cNvSpPr/>
            <p:nvPr/>
          </p:nvSpPr>
          <p:spPr>
            <a:xfrm>
              <a:off x="381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9"/>
            <p:cNvSpPr/>
            <p:nvPr/>
          </p:nvSpPr>
          <p:spPr>
            <a:xfrm>
              <a:off x="76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9"/>
            <p:cNvSpPr/>
            <p:nvPr/>
          </p:nvSpPr>
          <p:spPr>
            <a:xfrm>
              <a:off x="1143000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9"/>
            <p:cNvSpPr/>
            <p:nvPr/>
          </p:nvSpPr>
          <p:spPr>
            <a:xfrm>
              <a:off x="1374919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9"/>
            <p:cNvSpPr/>
            <p:nvPr/>
          </p:nvSpPr>
          <p:spPr>
            <a:xfrm>
              <a:off x="1838756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9"/>
            <p:cNvSpPr/>
            <p:nvPr/>
          </p:nvSpPr>
          <p:spPr>
            <a:xfrm>
              <a:off x="2242350" y="300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9"/>
            <p:cNvSpPr/>
            <p:nvPr/>
          </p:nvSpPr>
          <p:spPr>
            <a:xfrm>
              <a:off x="307119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9"/>
            <p:cNvSpPr/>
            <p:nvPr/>
          </p:nvSpPr>
          <p:spPr>
            <a:xfrm>
              <a:off x="357146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9"/>
            <p:cNvSpPr/>
            <p:nvPr/>
          </p:nvSpPr>
          <p:spPr>
            <a:xfrm>
              <a:off x="407173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9"/>
            <p:cNvSpPr/>
            <p:nvPr/>
          </p:nvSpPr>
          <p:spPr>
            <a:xfrm>
              <a:off x="457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9"/>
            <p:cNvSpPr/>
            <p:nvPr/>
          </p:nvSpPr>
          <p:spPr>
            <a:xfrm>
              <a:off x="49530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9"/>
            <p:cNvSpPr/>
            <p:nvPr/>
          </p:nvSpPr>
          <p:spPr>
            <a:xfrm>
              <a:off x="52032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9"/>
            <p:cNvSpPr/>
            <p:nvPr/>
          </p:nvSpPr>
          <p:spPr>
            <a:xfrm>
              <a:off x="5453150" y="759292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9"/>
            <p:cNvSpPr/>
            <p:nvPr/>
          </p:nvSpPr>
          <p:spPr>
            <a:xfrm>
              <a:off x="1838756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9"/>
            <p:cNvSpPr/>
            <p:nvPr/>
          </p:nvSpPr>
          <p:spPr>
            <a:xfrm>
              <a:off x="1838756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9"/>
            <p:cNvSpPr/>
            <p:nvPr/>
          </p:nvSpPr>
          <p:spPr>
            <a:xfrm>
              <a:off x="2242350" y="379791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9"/>
            <p:cNvSpPr/>
            <p:nvPr/>
          </p:nvSpPr>
          <p:spPr>
            <a:xfrm>
              <a:off x="2242350" y="759282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9"/>
            <p:cNvSpPr/>
            <p:nvPr/>
          </p:nvSpPr>
          <p:spPr>
            <a:xfrm>
              <a:off x="257092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9"/>
            <p:cNvSpPr/>
            <p:nvPr/>
          </p:nvSpPr>
          <p:spPr>
            <a:xfrm>
              <a:off x="2570920" y="37980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9"/>
            <p:cNvSpPr/>
            <p:nvPr/>
          </p:nvSpPr>
          <p:spPr>
            <a:xfrm>
              <a:off x="257092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9"/>
            <p:cNvSpPr/>
            <p:nvPr/>
          </p:nvSpPr>
          <p:spPr>
            <a:xfrm>
              <a:off x="307119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9"/>
            <p:cNvSpPr/>
            <p:nvPr/>
          </p:nvSpPr>
          <p:spPr>
            <a:xfrm>
              <a:off x="307119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9"/>
            <p:cNvSpPr/>
            <p:nvPr/>
          </p:nvSpPr>
          <p:spPr>
            <a:xfrm>
              <a:off x="357146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9"/>
            <p:cNvSpPr/>
            <p:nvPr/>
          </p:nvSpPr>
          <p:spPr>
            <a:xfrm>
              <a:off x="357146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9"/>
            <p:cNvSpPr/>
            <p:nvPr/>
          </p:nvSpPr>
          <p:spPr>
            <a:xfrm>
              <a:off x="407173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9"/>
            <p:cNvSpPr/>
            <p:nvPr/>
          </p:nvSpPr>
          <p:spPr>
            <a:xfrm>
              <a:off x="407173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9"/>
            <p:cNvSpPr/>
            <p:nvPr/>
          </p:nvSpPr>
          <p:spPr>
            <a:xfrm>
              <a:off x="457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9"/>
            <p:cNvSpPr/>
            <p:nvPr/>
          </p:nvSpPr>
          <p:spPr>
            <a:xfrm>
              <a:off x="4572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9"/>
            <p:cNvSpPr/>
            <p:nvPr/>
          </p:nvSpPr>
          <p:spPr>
            <a:xfrm>
              <a:off x="49530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9"/>
            <p:cNvSpPr/>
            <p:nvPr/>
          </p:nvSpPr>
          <p:spPr>
            <a:xfrm>
              <a:off x="49530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9"/>
            <p:cNvSpPr/>
            <p:nvPr/>
          </p:nvSpPr>
          <p:spPr>
            <a:xfrm>
              <a:off x="52032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9"/>
            <p:cNvSpPr/>
            <p:nvPr/>
          </p:nvSpPr>
          <p:spPr>
            <a:xfrm>
              <a:off x="52032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9"/>
            <p:cNvSpPr/>
            <p:nvPr/>
          </p:nvSpPr>
          <p:spPr>
            <a:xfrm>
              <a:off x="54531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9"/>
            <p:cNvSpPr/>
            <p:nvPr/>
          </p:nvSpPr>
          <p:spPr>
            <a:xfrm>
              <a:off x="54531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9"/>
            <p:cNvSpPr/>
            <p:nvPr/>
          </p:nvSpPr>
          <p:spPr>
            <a:xfrm>
              <a:off x="6171650" y="379775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9"/>
            <p:cNvSpPr/>
            <p:nvPr/>
          </p:nvSpPr>
          <p:spPr>
            <a:xfrm>
              <a:off x="61716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9"/>
            <p:cNvSpPr/>
            <p:nvPr/>
          </p:nvSpPr>
          <p:spPr>
            <a:xfrm>
              <a:off x="6171650" y="759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9"/>
            <p:cNvSpPr/>
            <p:nvPr/>
          </p:nvSpPr>
          <p:spPr>
            <a:xfrm>
              <a:off x="6890150" y="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9"/>
            <p:cNvSpPr/>
            <p:nvPr/>
          </p:nvSpPr>
          <p:spPr>
            <a:xfrm>
              <a:off x="68901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9"/>
            <p:cNvSpPr/>
            <p:nvPr/>
          </p:nvSpPr>
          <p:spPr>
            <a:xfrm>
              <a:off x="83742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9"/>
            <p:cNvSpPr/>
            <p:nvPr/>
          </p:nvSpPr>
          <p:spPr>
            <a:xfrm>
              <a:off x="8374250" y="25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9"/>
            <p:cNvSpPr/>
            <p:nvPr/>
          </p:nvSpPr>
          <p:spPr>
            <a:xfrm>
              <a:off x="7271150" y="300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9"/>
            <p:cNvSpPr/>
            <p:nvPr/>
          </p:nvSpPr>
          <p:spPr>
            <a:xfrm>
              <a:off x="7271150" y="759300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9"/>
            <p:cNvSpPr/>
            <p:nvPr/>
          </p:nvSpPr>
          <p:spPr>
            <a:xfrm>
              <a:off x="7858600" y="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9"/>
            <p:cNvSpPr/>
            <p:nvPr/>
          </p:nvSpPr>
          <p:spPr>
            <a:xfrm>
              <a:off x="7858600" y="759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9"/>
            <p:cNvSpPr/>
            <p:nvPr/>
          </p:nvSpPr>
          <p:spPr>
            <a:xfrm>
              <a:off x="8755250" y="3797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9"/>
            <p:cNvSpPr/>
            <p:nvPr/>
          </p:nvSpPr>
          <p:spPr>
            <a:xfrm>
              <a:off x="8755200" y="250"/>
              <a:ext cx="38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9"/>
            <p:cNvSpPr/>
            <p:nvPr/>
          </p:nvSpPr>
          <p:spPr>
            <a:xfrm>
              <a:off x="68901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9"/>
            <p:cNvSpPr/>
            <p:nvPr/>
          </p:nvSpPr>
          <p:spPr>
            <a:xfrm>
              <a:off x="7271150" y="3797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9"/>
            <p:cNvSpPr/>
            <p:nvPr/>
          </p:nvSpPr>
          <p:spPr>
            <a:xfrm>
              <a:off x="7858600" y="379775"/>
              <a:ext cx="5157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9"/>
            <p:cNvSpPr/>
            <p:nvPr/>
          </p:nvSpPr>
          <p:spPr>
            <a:xfrm>
              <a:off x="8374250" y="379775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9"/>
            <p:cNvSpPr/>
            <p:nvPr/>
          </p:nvSpPr>
          <p:spPr>
            <a:xfrm>
              <a:off x="8755200" y="759300"/>
              <a:ext cx="3888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9"/>
            <p:cNvSpPr/>
            <p:nvPr/>
          </p:nvSpPr>
          <p:spPr>
            <a:xfrm>
              <a:off x="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9"/>
            <p:cNvSpPr/>
            <p:nvPr/>
          </p:nvSpPr>
          <p:spPr>
            <a:xfrm>
              <a:off x="381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9"/>
            <p:cNvSpPr/>
            <p:nvPr/>
          </p:nvSpPr>
          <p:spPr>
            <a:xfrm>
              <a:off x="76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9"/>
            <p:cNvSpPr/>
            <p:nvPr/>
          </p:nvSpPr>
          <p:spPr>
            <a:xfrm>
              <a:off x="1374919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9"/>
            <p:cNvSpPr/>
            <p:nvPr/>
          </p:nvSpPr>
          <p:spPr>
            <a:xfrm>
              <a:off x="1606838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9"/>
            <p:cNvSpPr/>
            <p:nvPr/>
          </p:nvSpPr>
          <p:spPr>
            <a:xfrm>
              <a:off x="1143000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9"/>
            <p:cNvSpPr/>
            <p:nvPr/>
          </p:nvSpPr>
          <p:spPr>
            <a:xfrm>
              <a:off x="3571460" y="1138831"/>
              <a:ext cx="5004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9"/>
            <p:cNvSpPr/>
            <p:nvPr/>
          </p:nvSpPr>
          <p:spPr>
            <a:xfrm>
              <a:off x="5453150" y="1138831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9"/>
            <p:cNvSpPr/>
            <p:nvPr/>
          </p:nvSpPr>
          <p:spPr>
            <a:xfrm>
              <a:off x="1838756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9"/>
            <p:cNvSpPr/>
            <p:nvPr/>
          </p:nvSpPr>
          <p:spPr>
            <a:xfrm>
              <a:off x="2242350" y="1138823"/>
              <a:ext cx="32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9"/>
            <p:cNvSpPr/>
            <p:nvPr/>
          </p:nvSpPr>
          <p:spPr>
            <a:xfrm>
              <a:off x="257092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9"/>
            <p:cNvSpPr/>
            <p:nvPr/>
          </p:nvSpPr>
          <p:spPr>
            <a:xfrm>
              <a:off x="307119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9"/>
            <p:cNvSpPr/>
            <p:nvPr/>
          </p:nvSpPr>
          <p:spPr>
            <a:xfrm>
              <a:off x="407173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9"/>
            <p:cNvSpPr/>
            <p:nvPr/>
          </p:nvSpPr>
          <p:spPr>
            <a:xfrm>
              <a:off x="457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9"/>
            <p:cNvSpPr/>
            <p:nvPr/>
          </p:nvSpPr>
          <p:spPr>
            <a:xfrm>
              <a:off x="49530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9"/>
            <p:cNvSpPr/>
            <p:nvPr/>
          </p:nvSpPr>
          <p:spPr>
            <a:xfrm>
              <a:off x="52032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9"/>
            <p:cNvSpPr/>
            <p:nvPr/>
          </p:nvSpPr>
          <p:spPr>
            <a:xfrm>
              <a:off x="6171650" y="1138835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9"/>
            <p:cNvSpPr/>
            <p:nvPr/>
          </p:nvSpPr>
          <p:spPr>
            <a:xfrm>
              <a:off x="68901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9"/>
            <p:cNvSpPr/>
            <p:nvPr/>
          </p:nvSpPr>
          <p:spPr>
            <a:xfrm>
              <a:off x="83742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9"/>
            <p:cNvSpPr/>
            <p:nvPr/>
          </p:nvSpPr>
          <p:spPr>
            <a:xfrm>
              <a:off x="7271150" y="1138835"/>
              <a:ext cx="588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9"/>
            <p:cNvSpPr/>
            <p:nvPr/>
          </p:nvSpPr>
          <p:spPr>
            <a:xfrm>
              <a:off x="7858600" y="1138835"/>
              <a:ext cx="5157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9"/>
            <p:cNvSpPr/>
            <p:nvPr/>
          </p:nvSpPr>
          <p:spPr>
            <a:xfrm>
              <a:off x="8755200" y="1138835"/>
              <a:ext cx="38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9"/>
            <p:cNvSpPr/>
            <p:nvPr/>
          </p:nvSpPr>
          <p:spPr>
            <a:xfrm>
              <a:off x="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9"/>
            <p:cNvSpPr/>
            <p:nvPr/>
          </p:nvSpPr>
          <p:spPr>
            <a:xfrm>
              <a:off x="381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9"/>
            <p:cNvSpPr/>
            <p:nvPr/>
          </p:nvSpPr>
          <p:spPr>
            <a:xfrm>
              <a:off x="76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9"/>
            <p:cNvSpPr/>
            <p:nvPr/>
          </p:nvSpPr>
          <p:spPr>
            <a:xfrm>
              <a:off x="1374919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9"/>
            <p:cNvSpPr/>
            <p:nvPr/>
          </p:nvSpPr>
          <p:spPr>
            <a:xfrm>
              <a:off x="1606838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9"/>
            <p:cNvSpPr/>
            <p:nvPr/>
          </p:nvSpPr>
          <p:spPr>
            <a:xfrm>
              <a:off x="1143000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9"/>
            <p:cNvSpPr/>
            <p:nvPr/>
          </p:nvSpPr>
          <p:spPr>
            <a:xfrm>
              <a:off x="357146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9"/>
            <p:cNvSpPr/>
            <p:nvPr/>
          </p:nvSpPr>
          <p:spPr>
            <a:xfrm>
              <a:off x="5453150" y="1307143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9"/>
            <p:cNvSpPr/>
            <p:nvPr/>
          </p:nvSpPr>
          <p:spPr>
            <a:xfrm>
              <a:off x="1838756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9"/>
            <p:cNvSpPr/>
            <p:nvPr/>
          </p:nvSpPr>
          <p:spPr>
            <a:xfrm>
              <a:off x="2242350" y="1307135"/>
              <a:ext cx="32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9"/>
            <p:cNvSpPr/>
            <p:nvPr/>
          </p:nvSpPr>
          <p:spPr>
            <a:xfrm>
              <a:off x="257092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9"/>
            <p:cNvSpPr/>
            <p:nvPr/>
          </p:nvSpPr>
          <p:spPr>
            <a:xfrm>
              <a:off x="307119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9"/>
            <p:cNvSpPr/>
            <p:nvPr/>
          </p:nvSpPr>
          <p:spPr>
            <a:xfrm>
              <a:off x="407173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9"/>
            <p:cNvSpPr/>
            <p:nvPr/>
          </p:nvSpPr>
          <p:spPr>
            <a:xfrm>
              <a:off x="4572000" y="1307143"/>
              <a:ext cx="3810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9"/>
            <p:cNvSpPr/>
            <p:nvPr/>
          </p:nvSpPr>
          <p:spPr>
            <a:xfrm>
              <a:off x="49530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9"/>
            <p:cNvSpPr/>
            <p:nvPr/>
          </p:nvSpPr>
          <p:spPr>
            <a:xfrm>
              <a:off x="5203200" y="1307143"/>
              <a:ext cx="2502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9"/>
            <p:cNvSpPr/>
            <p:nvPr/>
          </p:nvSpPr>
          <p:spPr>
            <a:xfrm>
              <a:off x="6171650" y="1307151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9"/>
            <p:cNvSpPr/>
            <p:nvPr/>
          </p:nvSpPr>
          <p:spPr>
            <a:xfrm>
              <a:off x="68901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9"/>
            <p:cNvSpPr/>
            <p:nvPr/>
          </p:nvSpPr>
          <p:spPr>
            <a:xfrm>
              <a:off x="83742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9"/>
            <p:cNvSpPr/>
            <p:nvPr/>
          </p:nvSpPr>
          <p:spPr>
            <a:xfrm>
              <a:off x="7271150" y="1307151"/>
              <a:ext cx="588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9"/>
            <p:cNvSpPr/>
            <p:nvPr/>
          </p:nvSpPr>
          <p:spPr>
            <a:xfrm>
              <a:off x="7858600" y="1307151"/>
              <a:ext cx="515700" cy="355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9"/>
            <p:cNvSpPr/>
            <p:nvPr/>
          </p:nvSpPr>
          <p:spPr>
            <a:xfrm>
              <a:off x="8755200" y="1307151"/>
              <a:ext cx="38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9"/>
            <p:cNvSpPr/>
            <p:nvPr/>
          </p:nvSpPr>
          <p:spPr>
            <a:xfrm>
              <a:off x="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9"/>
            <p:cNvSpPr/>
            <p:nvPr/>
          </p:nvSpPr>
          <p:spPr>
            <a:xfrm>
              <a:off x="381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9"/>
            <p:cNvSpPr/>
            <p:nvPr/>
          </p:nvSpPr>
          <p:spPr>
            <a:xfrm>
              <a:off x="762000" y="1662662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9"/>
            <p:cNvSpPr/>
            <p:nvPr/>
          </p:nvSpPr>
          <p:spPr>
            <a:xfrm>
              <a:off x="1374919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9"/>
            <p:cNvSpPr/>
            <p:nvPr/>
          </p:nvSpPr>
          <p:spPr>
            <a:xfrm>
              <a:off x="1606838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9"/>
            <p:cNvSpPr/>
            <p:nvPr/>
          </p:nvSpPr>
          <p:spPr>
            <a:xfrm>
              <a:off x="1143000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9"/>
            <p:cNvSpPr/>
            <p:nvPr/>
          </p:nvSpPr>
          <p:spPr>
            <a:xfrm>
              <a:off x="357146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9"/>
            <p:cNvSpPr/>
            <p:nvPr/>
          </p:nvSpPr>
          <p:spPr>
            <a:xfrm>
              <a:off x="5453150" y="1662662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9"/>
            <p:cNvSpPr/>
            <p:nvPr/>
          </p:nvSpPr>
          <p:spPr>
            <a:xfrm>
              <a:off x="1838756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9"/>
            <p:cNvSpPr/>
            <p:nvPr/>
          </p:nvSpPr>
          <p:spPr>
            <a:xfrm>
              <a:off x="2242350" y="1662655"/>
              <a:ext cx="32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9"/>
            <p:cNvSpPr/>
            <p:nvPr/>
          </p:nvSpPr>
          <p:spPr>
            <a:xfrm>
              <a:off x="257092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9"/>
            <p:cNvSpPr/>
            <p:nvPr/>
          </p:nvSpPr>
          <p:spPr>
            <a:xfrm>
              <a:off x="3071190" y="1662662"/>
              <a:ext cx="5004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9"/>
            <p:cNvSpPr/>
            <p:nvPr/>
          </p:nvSpPr>
          <p:spPr>
            <a:xfrm>
              <a:off x="407173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9"/>
            <p:cNvSpPr/>
            <p:nvPr/>
          </p:nvSpPr>
          <p:spPr>
            <a:xfrm>
              <a:off x="457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9"/>
            <p:cNvSpPr/>
            <p:nvPr/>
          </p:nvSpPr>
          <p:spPr>
            <a:xfrm>
              <a:off x="4953000" y="1662662"/>
              <a:ext cx="2502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9"/>
            <p:cNvSpPr/>
            <p:nvPr/>
          </p:nvSpPr>
          <p:spPr>
            <a:xfrm>
              <a:off x="5203200" y="1662662"/>
              <a:ext cx="2502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9"/>
            <p:cNvSpPr/>
            <p:nvPr/>
          </p:nvSpPr>
          <p:spPr>
            <a:xfrm>
              <a:off x="6171650" y="1662683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9"/>
            <p:cNvSpPr/>
            <p:nvPr/>
          </p:nvSpPr>
          <p:spPr>
            <a:xfrm>
              <a:off x="68901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9"/>
            <p:cNvSpPr/>
            <p:nvPr/>
          </p:nvSpPr>
          <p:spPr>
            <a:xfrm>
              <a:off x="83742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9"/>
            <p:cNvSpPr/>
            <p:nvPr/>
          </p:nvSpPr>
          <p:spPr>
            <a:xfrm>
              <a:off x="7271150" y="1662683"/>
              <a:ext cx="588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9"/>
            <p:cNvSpPr/>
            <p:nvPr/>
          </p:nvSpPr>
          <p:spPr>
            <a:xfrm>
              <a:off x="7858600" y="1662683"/>
              <a:ext cx="515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9"/>
            <p:cNvSpPr/>
            <p:nvPr/>
          </p:nvSpPr>
          <p:spPr>
            <a:xfrm>
              <a:off x="8755200" y="1662683"/>
              <a:ext cx="38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9"/>
            <p:cNvSpPr/>
            <p:nvPr/>
          </p:nvSpPr>
          <p:spPr>
            <a:xfrm>
              <a:off x="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9"/>
            <p:cNvSpPr/>
            <p:nvPr/>
          </p:nvSpPr>
          <p:spPr>
            <a:xfrm>
              <a:off x="381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9"/>
            <p:cNvSpPr/>
            <p:nvPr/>
          </p:nvSpPr>
          <p:spPr>
            <a:xfrm>
              <a:off x="76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9"/>
            <p:cNvSpPr/>
            <p:nvPr/>
          </p:nvSpPr>
          <p:spPr>
            <a:xfrm>
              <a:off x="1374919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9"/>
            <p:cNvSpPr/>
            <p:nvPr/>
          </p:nvSpPr>
          <p:spPr>
            <a:xfrm>
              <a:off x="1606838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9"/>
            <p:cNvSpPr/>
            <p:nvPr/>
          </p:nvSpPr>
          <p:spPr>
            <a:xfrm>
              <a:off x="1143000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9"/>
            <p:cNvSpPr/>
            <p:nvPr/>
          </p:nvSpPr>
          <p:spPr>
            <a:xfrm>
              <a:off x="357146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9"/>
            <p:cNvSpPr/>
            <p:nvPr/>
          </p:nvSpPr>
          <p:spPr>
            <a:xfrm>
              <a:off x="5453150" y="2625081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9"/>
            <p:cNvSpPr/>
            <p:nvPr/>
          </p:nvSpPr>
          <p:spPr>
            <a:xfrm>
              <a:off x="1838756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9"/>
            <p:cNvSpPr/>
            <p:nvPr/>
          </p:nvSpPr>
          <p:spPr>
            <a:xfrm>
              <a:off x="2242350" y="2625077"/>
              <a:ext cx="3288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9"/>
            <p:cNvSpPr/>
            <p:nvPr/>
          </p:nvSpPr>
          <p:spPr>
            <a:xfrm>
              <a:off x="257092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9"/>
            <p:cNvSpPr/>
            <p:nvPr/>
          </p:nvSpPr>
          <p:spPr>
            <a:xfrm>
              <a:off x="307119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9"/>
            <p:cNvSpPr/>
            <p:nvPr/>
          </p:nvSpPr>
          <p:spPr>
            <a:xfrm>
              <a:off x="4071730" y="2625081"/>
              <a:ext cx="5004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9"/>
            <p:cNvSpPr/>
            <p:nvPr/>
          </p:nvSpPr>
          <p:spPr>
            <a:xfrm>
              <a:off x="457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9"/>
            <p:cNvSpPr/>
            <p:nvPr/>
          </p:nvSpPr>
          <p:spPr>
            <a:xfrm>
              <a:off x="49530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9"/>
            <p:cNvSpPr/>
            <p:nvPr/>
          </p:nvSpPr>
          <p:spPr>
            <a:xfrm>
              <a:off x="52032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9"/>
            <p:cNvSpPr/>
            <p:nvPr/>
          </p:nvSpPr>
          <p:spPr>
            <a:xfrm>
              <a:off x="6171650" y="2625092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9"/>
            <p:cNvSpPr/>
            <p:nvPr/>
          </p:nvSpPr>
          <p:spPr>
            <a:xfrm>
              <a:off x="68901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9"/>
            <p:cNvSpPr/>
            <p:nvPr/>
          </p:nvSpPr>
          <p:spPr>
            <a:xfrm>
              <a:off x="83742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9"/>
            <p:cNvSpPr/>
            <p:nvPr/>
          </p:nvSpPr>
          <p:spPr>
            <a:xfrm>
              <a:off x="7271150" y="2625092"/>
              <a:ext cx="5889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9"/>
            <p:cNvSpPr/>
            <p:nvPr/>
          </p:nvSpPr>
          <p:spPr>
            <a:xfrm>
              <a:off x="7858600" y="2625092"/>
              <a:ext cx="515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9"/>
            <p:cNvSpPr/>
            <p:nvPr/>
          </p:nvSpPr>
          <p:spPr>
            <a:xfrm>
              <a:off x="8755200" y="2625092"/>
              <a:ext cx="38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9"/>
            <p:cNvSpPr/>
            <p:nvPr/>
          </p:nvSpPr>
          <p:spPr>
            <a:xfrm>
              <a:off x="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9"/>
            <p:cNvSpPr/>
            <p:nvPr/>
          </p:nvSpPr>
          <p:spPr>
            <a:xfrm>
              <a:off x="381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9"/>
            <p:cNvSpPr/>
            <p:nvPr/>
          </p:nvSpPr>
          <p:spPr>
            <a:xfrm>
              <a:off x="76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9"/>
            <p:cNvSpPr/>
            <p:nvPr/>
          </p:nvSpPr>
          <p:spPr>
            <a:xfrm>
              <a:off x="1374919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9"/>
            <p:cNvSpPr/>
            <p:nvPr/>
          </p:nvSpPr>
          <p:spPr>
            <a:xfrm>
              <a:off x="1606838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9"/>
            <p:cNvSpPr/>
            <p:nvPr/>
          </p:nvSpPr>
          <p:spPr>
            <a:xfrm>
              <a:off x="1143000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9"/>
            <p:cNvSpPr/>
            <p:nvPr/>
          </p:nvSpPr>
          <p:spPr>
            <a:xfrm>
              <a:off x="357146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9"/>
            <p:cNvSpPr/>
            <p:nvPr/>
          </p:nvSpPr>
          <p:spPr>
            <a:xfrm>
              <a:off x="5453150" y="30898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9"/>
            <p:cNvSpPr/>
            <p:nvPr/>
          </p:nvSpPr>
          <p:spPr>
            <a:xfrm>
              <a:off x="1838756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9"/>
            <p:cNvSpPr/>
            <p:nvPr/>
          </p:nvSpPr>
          <p:spPr>
            <a:xfrm>
              <a:off x="2242350" y="3089826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9"/>
            <p:cNvSpPr/>
            <p:nvPr/>
          </p:nvSpPr>
          <p:spPr>
            <a:xfrm>
              <a:off x="257092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9"/>
            <p:cNvSpPr/>
            <p:nvPr/>
          </p:nvSpPr>
          <p:spPr>
            <a:xfrm>
              <a:off x="307119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9"/>
            <p:cNvSpPr/>
            <p:nvPr/>
          </p:nvSpPr>
          <p:spPr>
            <a:xfrm>
              <a:off x="407173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9"/>
            <p:cNvSpPr/>
            <p:nvPr/>
          </p:nvSpPr>
          <p:spPr>
            <a:xfrm>
              <a:off x="457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9"/>
            <p:cNvSpPr/>
            <p:nvPr/>
          </p:nvSpPr>
          <p:spPr>
            <a:xfrm>
              <a:off x="49530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9"/>
            <p:cNvSpPr/>
            <p:nvPr/>
          </p:nvSpPr>
          <p:spPr>
            <a:xfrm>
              <a:off x="52032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9"/>
            <p:cNvSpPr/>
            <p:nvPr/>
          </p:nvSpPr>
          <p:spPr>
            <a:xfrm>
              <a:off x="6171650" y="30898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9"/>
            <p:cNvSpPr/>
            <p:nvPr/>
          </p:nvSpPr>
          <p:spPr>
            <a:xfrm>
              <a:off x="68901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9"/>
            <p:cNvSpPr/>
            <p:nvPr/>
          </p:nvSpPr>
          <p:spPr>
            <a:xfrm>
              <a:off x="83742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9"/>
            <p:cNvSpPr/>
            <p:nvPr/>
          </p:nvSpPr>
          <p:spPr>
            <a:xfrm>
              <a:off x="7271150" y="30898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9"/>
            <p:cNvSpPr/>
            <p:nvPr/>
          </p:nvSpPr>
          <p:spPr>
            <a:xfrm>
              <a:off x="7858600" y="30898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9"/>
            <p:cNvSpPr/>
            <p:nvPr/>
          </p:nvSpPr>
          <p:spPr>
            <a:xfrm>
              <a:off x="8755200" y="3089832"/>
              <a:ext cx="3888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9"/>
            <p:cNvSpPr/>
            <p:nvPr/>
          </p:nvSpPr>
          <p:spPr>
            <a:xfrm>
              <a:off x="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9"/>
            <p:cNvSpPr/>
            <p:nvPr/>
          </p:nvSpPr>
          <p:spPr>
            <a:xfrm>
              <a:off x="381000" y="3221254"/>
              <a:ext cx="3810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9"/>
            <p:cNvSpPr/>
            <p:nvPr/>
          </p:nvSpPr>
          <p:spPr>
            <a:xfrm>
              <a:off x="76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9"/>
            <p:cNvSpPr/>
            <p:nvPr/>
          </p:nvSpPr>
          <p:spPr>
            <a:xfrm>
              <a:off x="1374919" y="32212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9"/>
            <p:cNvSpPr/>
            <p:nvPr/>
          </p:nvSpPr>
          <p:spPr>
            <a:xfrm>
              <a:off x="1606838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9"/>
            <p:cNvSpPr/>
            <p:nvPr/>
          </p:nvSpPr>
          <p:spPr>
            <a:xfrm>
              <a:off x="1143000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9"/>
            <p:cNvSpPr/>
            <p:nvPr/>
          </p:nvSpPr>
          <p:spPr>
            <a:xfrm>
              <a:off x="357146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9"/>
            <p:cNvSpPr/>
            <p:nvPr/>
          </p:nvSpPr>
          <p:spPr>
            <a:xfrm>
              <a:off x="5453150" y="32212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9"/>
            <p:cNvSpPr/>
            <p:nvPr/>
          </p:nvSpPr>
          <p:spPr>
            <a:xfrm>
              <a:off x="1838756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9"/>
            <p:cNvSpPr/>
            <p:nvPr/>
          </p:nvSpPr>
          <p:spPr>
            <a:xfrm>
              <a:off x="2242350" y="32212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9"/>
            <p:cNvSpPr/>
            <p:nvPr/>
          </p:nvSpPr>
          <p:spPr>
            <a:xfrm>
              <a:off x="257092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9"/>
            <p:cNvSpPr/>
            <p:nvPr/>
          </p:nvSpPr>
          <p:spPr>
            <a:xfrm>
              <a:off x="307119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9"/>
            <p:cNvSpPr/>
            <p:nvPr/>
          </p:nvSpPr>
          <p:spPr>
            <a:xfrm>
              <a:off x="4071730" y="3221254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9"/>
            <p:cNvSpPr/>
            <p:nvPr/>
          </p:nvSpPr>
          <p:spPr>
            <a:xfrm>
              <a:off x="457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9"/>
            <p:cNvSpPr/>
            <p:nvPr/>
          </p:nvSpPr>
          <p:spPr>
            <a:xfrm>
              <a:off x="49530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9"/>
            <p:cNvSpPr/>
            <p:nvPr/>
          </p:nvSpPr>
          <p:spPr>
            <a:xfrm>
              <a:off x="52032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9"/>
            <p:cNvSpPr/>
            <p:nvPr/>
          </p:nvSpPr>
          <p:spPr>
            <a:xfrm>
              <a:off x="6171650" y="32212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9"/>
            <p:cNvSpPr/>
            <p:nvPr/>
          </p:nvSpPr>
          <p:spPr>
            <a:xfrm>
              <a:off x="68901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9"/>
            <p:cNvSpPr/>
            <p:nvPr/>
          </p:nvSpPr>
          <p:spPr>
            <a:xfrm>
              <a:off x="83742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9"/>
            <p:cNvSpPr/>
            <p:nvPr/>
          </p:nvSpPr>
          <p:spPr>
            <a:xfrm>
              <a:off x="7271150" y="32212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9"/>
            <p:cNvSpPr/>
            <p:nvPr/>
          </p:nvSpPr>
          <p:spPr>
            <a:xfrm>
              <a:off x="7858600" y="3221257"/>
              <a:ext cx="5157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9"/>
            <p:cNvSpPr/>
            <p:nvPr/>
          </p:nvSpPr>
          <p:spPr>
            <a:xfrm>
              <a:off x="8755200" y="32212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9"/>
            <p:cNvSpPr/>
            <p:nvPr/>
          </p:nvSpPr>
          <p:spPr>
            <a:xfrm>
              <a:off x="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9"/>
            <p:cNvSpPr/>
            <p:nvPr/>
          </p:nvSpPr>
          <p:spPr>
            <a:xfrm>
              <a:off x="381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9"/>
            <p:cNvSpPr/>
            <p:nvPr/>
          </p:nvSpPr>
          <p:spPr>
            <a:xfrm>
              <a:off x="76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9"/>
            <p:cNvSpPr/>
            <p:nvPr/>
          </p:nvSpPr>
          <p:spPr>
            <a:xfrm>
              <a:off x="1374919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9"/>
            <p:cNvSpPr/>
            <p:nvPr/>
          </p:nvSpPr>
          <p:spPr>
            <a:xfrm>
              <a:off x="1606838" y="33526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9"/>
            <p:cNvSpPr/>
            <p:nvPr/>
          </p:nvSpPr>
          <p:spPr>
            <a:xfrm>
              <a:off x="1143000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9"/>
            <p:cNvSpPr/>
            <p:nvPr/>
          </p:nvSpPr>
          <p:spPr>
            <a:xfrm>
              <a:off x="357146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9"/>
            <p:cNvSpPr/>
            <p:nvPr/>
          </p:nvSpPr>
          <p:spPr>
            <a:xfrm>
              <a:off x="5453150" y="33526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9"/>
            <p:cNvSpPr/>
            <p:nvPr/>
          </p:nvSpPr>
          <p:spPr>
            <a:xfrm>
              <a:off x="1838756" y="3352654"/>
              <a:ext cx="2319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9"/>
            <p:cNvSpPr/>
            <p:nvPr/>
          </p:nvSpPr>
          <p:spPr>
            <a:xfrm>
              <a:off x="2242350" y="33526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9"/>
            <p:cNvSpPr/>
            <p:nvPr/>
          </p:nvSpPr>
          <p:spPr>
            <a:xfrm>
              <a:off x="257092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9"/>
            <p:cNvSpPr/>
            <p:nvPr/>
          </p:nvSpPr>
          <p:spPr>
            <a:xfrm>
              <a:off x="307119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9"/>
            <p:cNvSpPr/>
            <p:nvPr/>
          </p:nvSpPr>
          <p:spPr>
            <a:xfrm>
              <a:off x="407173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9"/>
            <p:cNvSpPr/>
            <p:nvPr/>
          </p:nvSpPr>
          <p:spPr>
            <a:xfrm>
              <a:off x="457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9"/>
            <p:cNvSpPr/>
            <p:nvPr/>
          </p:nvSpPr>
          <p:spPr>
            <a:xfrm>
              <a:off x="4953000" y="3352654"/>
              <a:ext cx="2502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9"/>
            <p:cNvSpPr/>
            <p:nvPr/>
          </p:nvSpPr>
          <p:spPr>
            <a:xfrm>
              <a:off x="52032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9"/>
            <p:cNvSpPr/>
            <p:nvPr/>
          </p:nvSpPr>
          <p:spPr>
            <a:xfrm>
              <a:off x="6171650" y="3352657"/>
              <a:ext cx="7185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9"/>
            <p:cNvSpPr/>
            <p:nvPr/>
          </p:nvSpPr>
          <p:spPr>
            <a:xfrm>
              <a:off x="68901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9"/>
            <p:cNvSpPr/>
            <p:nvPr/>
          </p:nvSpPr>
          <p:spPr>
            <a:xfrm>
              <a:off x="83742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9"/>
            <p:cNvSpPr/>
            <p:nvPr/>
          </p:nvSpPr>
          <p:spPr>
            <a:xfrm>
              <a:off x="7271150" y="33526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9"/>
            <p:cNvSpPr/>
            <p:nvPr/>
          </p:nvSpPr>
          <p:spPr>
            <a:xfrm>
              <a:off x="7858600" y="33526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9"/>
            <p:cNvSpPr/>
            <p:nvPr/>
          </p:nvSpPr>
          <p:spPr>
            <a:xfrm>
              <a:off x="8755200" y="33526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9"/>
            <p:cNvSpPr/>
            <p:nvPr/>
          </p:nvSpPr>
          <p:spPr>
            <a:xfrm>
              <a:off x="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9"/>
            <p:cNvSpPr/>
            <p:nvPr/>
          </p:nvSpPr>
          <p:spPr>
            <a:xfrm>
              <a:off x="381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9"/>
            <p:cNvSpPr/>
            <p:nvPr/>
          </p:nvSpPr>
          <p:spPr>
            <a:xfrm>
              <a:off x="76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9"/>
            <p:cNvSpPr/>
            <p:nvPr/>
          </p:nvSpPr>
          <p:spPr>
            <a:xfrm>
              <a:off x="1374919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9"/>
            <p:cNvSpPr/>
            <p:nvPr/>
          </p:nvSpPr>
          <p:spPr>
            <a:xfrm>
              <a:off x="1606838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9"/>
            <p:cNvSpPr/>
            <p:nvPr/>
          </p:nvSpPr>
          <p:spPr>
            <a:xfrm>
              <a:off x="1143000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9"/>
            <p:cNvSpPr/>
            <p:nvPr/>
          </p:nvSpPr>
          <p:spPr>
            <a:xfrm>
              <a:off x="357146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9"/>
            <p:cNvSpPr/>
            <p:nvPr/>
          </p:nvSpPr>
          <p:spPr>
            <a:xfrm>
              <a:off x="5453150" y="34841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9"/>
            <p:cNvSpPr/>
            <p:nvPr/>
          </p:nvSpPr>
          <p:spPr>
            <a:xfrm>
              <a:off x="1838756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9"/>
            <p:cNvSpPr/>
            <p:nvPr/>
          </p:nvSpPr>
          <p:spPr>
            <a:xfrm>
              <a:off x="2242350" y="3484127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9"/>
            <p:cNvSpPr/>
            <p:nvPr/>
          </p:nvSpPr>
          <p:spPr>
            <a:xfrm>
              <a:off x="257092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9"/>
            <p:cNvSpPr/>
            <p:nvPr/>
          </p:nvSpPr>
          <p:spPr>
            <a:xfrm>
              <a:off x="307119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9"/>
            <p:cNvSpPr/>
            <p:nvPr/>
          </p:nvSpPr>
          <p:spPr>
            <a:xfrm>
              <a:off x="407173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9"/>
            <p:cNvSpPr/>
            <p:nvPr/>
          </p:nvSpPr>
          <p:spPr>
            <a:xfrm>
              <a:off x="457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9"/>
            <p:cNvSpPr/>
            <p:nvPr/>
          </p:nvSpPr>
          <p:spPr>
            <a:xfrm>
              <a:off x="49530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9"/>
            <p:cNvSpPr/>
            <p:nvPr/>
          </p:nvSpPr>
          <p:spPr>
            <a:xfrm>
              <a:off x="52032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9"/>
            <p:cNvSpPr/>
            <p:nvPr/>
          </p:nvSpPr>
          <p:spPr>
            <a:xfrm>
              <a:off x="6171650" y="34841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9"/>
            <p:cNvSpPr/>
            <p:nvPr/>
          </p:nvSpPr>
          <p:spPr>
            <a:xfrm>
              <a:off x="68901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9"/>
            <p:cNvSpPr/>
            <p:nvPr/>
          </p:nvSpPr>
          <p:spPr>
            <a:xfrm>
              <a:off x="83742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9"/>
            <p:cNvSpPr/>
            <p:nvPr/>
          </p:nvSpPr>
          <p:spPr>
            <a:xfrm>
              <a:off x="7271150" y="34841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9"/>
            <p:cNvSpPr/>
            <p:nvPr/>
          </p:nvSpPr>
          <p:spPr>
            <a:xfrm>
              <a:off x="7858600" y="34841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9"/>
            <p:cNvSpPr/>
            <p:nvPr/>
          </p:nvSpPr>
          <p:spPr>
            <a:xfrm>
              <a:off x="8755200" y="34841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9"/>
            <p:cNvSpPr/>
            <p:nvPr/>
          </p:nvSpPr>
          <p:spPr>
            <a:xfrm>
              <a:off x="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9"/>
            <p:cNvSpPr/>
            <p:nvPr/>
          </p:nvSpPr>
          <p:spPr>
            <a:xfrm>
              <a:off x="381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9"/>
            <p:cNvSpPr/>
            <p:nvPr/>
          </p:nvSpPr>
          <p:spPr>
            <a:xfrm>
              <a:off x="76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9"/>
            <p:cNvSpPr/>
            <p:nvPr/>
          </p:nvSpPr>
          <p:spPr>
            <a:xfrm>
              <a:off x="1374919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9"/>
            <p:cNvSpPr/>
            <p:nvPr/>
          </p:nvSpPr>
          <p:spPr>
            <a:xfrm>
              <a:off x="1606838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9"/>
            <p:cNvSpPr/>
            <p:nvPr/>
          </p:nvSpPr>
          <p:spPr>
            <a:xfrm>
              <a:off x="1143000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9"/>
            <p:cNvSpPr/>
            <p:nvPr/>
          </p:nvSpPr>
          <p:spPr>
            <a:xfrm>
              <a:off x="357146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9"/>
            <p:cNvSpPr/>
            <p:nvPr/>
          </p:nvSpPr>
          <p:spPr>
            <a:xfrm>
              <a:off x="5453150" y="3615466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9"/>
            <p:cNvSpPr/>
            <p:nvPr/>
          </p:nvSpPr>
          <p:spPr>
            <a:xfrm>
              <a:off x="1838756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9"/>
            <p:cNvSpPr/>
            <p:nvPr/>
          </p:nvSpPr>
          <p:spPr>
            <a:xfrm>
              <a:off x="2242350" y="3615465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9"/>
            <p:cNvSpPr/>
            <p:nvPr/>
          </p:nvSpPr>
          <p:spPr>
            <a:xfrm>
              <a:off x="257092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9"/>
            <p:cNvSpPr/>
            <p:nvPr/>
          </p:nvSpPr>
          <p:spPr>
            <a:xfrm>
              <a:off x="307119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9"/>
            <p:cNvSpPr/>
            <p:nvPr/>
          </p:nvSpPr>
          <p:spPr>
            <a:xfrm>
              <a:off x="407173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9"/>
            <p:cNvSpPr/>
            <p:nvPr/>
          </p:nvSpPr>
          <p:spPr>
            <a:xfrm>
              <a:off x="4572000" y="3615466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9"/>
            <p:cNvSpPr/>
            <p:nvPr/>
          </p:nvSpPr>
          <p:spPr>
            <a:xfrm>
              <a:off x="49530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9"/>
            <p:cNvSpPr/>
            <p:nvPr/>
          </p:nvSpPr>
          <p:spPr>
            <a:xfrm>
              <a:off x="52032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9"/>
            <p:cNvSpPr/>
            <p:nvPr/>
          </p:nvSpPr>
          <p:spPr>
            <a:xfrm>
              <a:off x="6171650" y="3615475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9"/>
            <p:cNvSpPr/>
            <p:nvPr/>
          </p:nvSpPr>
          <p:spPr>
            <a:xfrm>
              <a:off x="68901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9"/>
            <p:cNvSpPr/>
            <p:nvPr/>
          </p:nvSpPr>
          <p:spPr>
            <a:xfrm>
              <a:off x="83742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9"/>
            <p:cNvSpPr/>
            <p:nvPr/>
          </p:nvSpPr>
          <p:spPr>
            <a:xfrm>
              <a:off x="7271150" y="36154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9"/>
            <p:cNvSpPr/>
            <p:nvPr/>
          </p:nvSpPr>
          <p:spPr>
            <a:xfrm>
              <a:off x="7858600" y="36154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9"/>
            <p:cNvSpPr/>
            <p:nvPr/>
          </p:nvSpPr>
          <p:spPr>
            <a:xfrm>
              <a:off x="8755200" y="36154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9"/>
            <p:cNvSpPr/>
            <p:nvPr/>
          </p:nvSpPr>
          <p:spPr>
            <a:xfrm>
              <a:off x="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9"/>
            <p:cNvSpPr/>
            <p:nvPr/>
          </p:nvSpPr>
          <p:spPr>
            <a:xfrm>
              <a:off x="381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9"/>
            <p:cNvSpPr/>
            <p:nvPr/>
          </p:nvSpPr>
          <p:spPr>
            <a:xfrm>
              <a:off x="762000" y="4151758"/>
              <a:ext cx="3810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9"/>
            <p:cNvSpPr/>
            <p:nvPr/>
          </p:nvSpPr>
          <p:spPr>
            <a:xfrm>
              <a:off x="1374919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9"/>
            <p:cNvSpPr/>
            <p:nvPr/>
          </p:nvSpPr>
          <p:spPr>
            <a:xfrm>
              <a:off x="1606838" y="4151758"/>
              <a:ext cx="2319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9"/>
            <p:cNvSpPr/>
            <p:nvPr/>
          </p:nvSpPr>
          <p:spPr>
            <a:xfrm>
              <a:off x="1143000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9"/>
            <p:cNvSpPr/>
            <p:nvPr/>
          </p:nvSpPr>
          <p:spPr>
            <a:xfrm>
              <a:off x="357146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9"/>
            <p:cNvSpPr/>
            <p:nvPr/>
          </p:nvSpPr>
          <p:spPr>
            <a:xfrm>
              <a:off x="5453150" y="4151758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9"/>
            <p:cNvSpPr/>
            <p:nvPr/>
          </p:nvSpPr>
          <p:spPr>
            <a:xfrm>
              <a:off x="1838756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9"/>
            <p:cNvSpPr/>
            <p:nvPr/>
          </p:nvSpPr>
          <p:spPr>
            <a:xfrm>
              <a:off x="2242350" y="4151758"/>
              <a:ext cx="32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9"/>
            <p:cNvSpPr/>
            <p:nvPr/>
          </p:nvSpPr>
          <p:spPr>
            <a:xfrm>
              <a:off x="257092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9"/>
            <p:cNvSpPr/>
            <p:nvPr/>
          </p:nvSpPr>
          <p:spPr>
            <a:xfrm>
              <a:off x="307119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9"/>
            <p:cNvSpPr/>
            <p:nvPr/>
          </p:nvSpPr>
          <p:spPr>
            <a:xfrm>
              <a:off x="407173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9"/>
            <p:cNvSpPr/>
            <p:nvPr/>
          </p:nvSpPr>
          <p:spPr>
            <a:xfrm>
              <a:off x="457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9"/>
            <p:cNvSpPr/>
            <p:nvPr/>
          </p:nvSpPr>
          <p:spPr>
            <a:xfrm>
              <a:off x="49530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9"/>
            <p:cNvSpPr/>
            <p:nvPr/>
          </p:nvSpPr>
          <p:spPr>
            <a:xfrm>
              <a:off x="52032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9"/>
            <p:cNvSpPr/>
            <p:nvPr/>
          </p:nvSpPr>
          <p:spPr>
            <a:xfrm>
              <a:off x="6171650" y="4151770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9"/>
            <p:cNvSpPr/>
            <p:nvPr/>
          </p:nvSpPr>
          <p:spPr>
            <a:xfrm>
              <a:off x="68901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9"/>
            <p:cNvSpPr/>
            <p:nvPr/>
          </p:nvSpPr>
          <p:spPr>
            <a:xfrm>
              <a:off x="83742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9"/>
            <p:cNvSpPr/>
            <p:nvPr/>
          </p:nvSpPr>
          <p:spPr>
            <a:xfrm>
              <a:off x="7271150" y="4151770"/>
              <a:ext cx="588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9"/>
            <p:cNvSpPr/>
            <p:nvPr/>
          </p:nvSpPr>
          <p:spPr>
            <a:xfrm>
              <a:off x="7858600" y="4151770"/>
              <a:ext cx="515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9"/>
            <p:cNvSpPr/>
            <p:nvPr/>
          </p:nvSpPr>
          <p:spPr>
            <a:xfrm>
              <a:off x="8755200" y="4151770"/>
              <a:ext cx="38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9"/>
            <p:cNvSpPr/>
            <p:nvPr/>
          </p:nvSpPr>
          <p:spPr>
            <a:xfrm>
              <a:off x="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9"/>
            <p:cNvSpPr/>
            <p:nvPr/>
          </p:nvSpPr>
          <p:spPr>
            <a:xfrm>
              <a:off x="381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9"/>
            <p:cNvSpPr/>
            <p:nvPr/>
          </p:nvSpPr>
          <p:spPr>
            <a:xfrm>
              <a:off x="76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9"/>
            <p:cNvSpPr/>
            <p:nvPr/>
          </p:nvSpPr>
          <p:spPr>
            <a:xfrm>
              <a:off x="1374919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9"/>
            <p:cNvSpPr/>
            <p:nvPr/>
          </p:nvSpPr>
          <p:spPr>
            <a:xfrm>
              <a:off x="1606838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9"/>
            <p:cNvSpPr/>
            <p:nvPr/>
          </p:nvSpPr>
          <p:spPr>
            <a:xfrm>
              <a:off x="1143000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9"/>
            <p:cNvSpPr/>
            <p:nvPr/>
          </p:nvSpPr>
          <p:spPr>
            <a:xfrm>
              <a:off x="357146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9"/>
            <p:cNvSpPr/>
            <p:nvPr/>
          </p:nvSpPr>
          <p:spPr>
            <a:xfrm>
              <a:off x="5453150" y="4659472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9"/>
            <p:cNvSpPr/>
            <p:nvPr/>
          </p:nvSpPr>
          <p:spPr>
            <a:xfrm>
              <a:off x="1838756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9"/>
            <p:cNvSpPr/>
            <p:nvPr/>
          </p:nvSpPr>
          <p:spPr>
            <a:xfrm>
              <a:off x="2242350" y="4659474"/>
              <a:ext cx="32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9"/>
            <p:cNvSpPr/>
            <p:nvPr/>
          </p:nvSpPr>
          <p:spPr>
            <a:xfrm>
              <a:off x="257092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9"/>
            <p:cNvSpPr/>
            <p:nvPr/>
          </p:nvSpPr>
          <p:spPr>
            <a:xfrm>
              <a:off x="3071190" y="4659472"/>
              <a:ext cx="5004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9"/>
            <p:cNvSpPr/>
            <p:nvPr/>
          </p:nvSpPr>
          <p:spPr>
            <a:xfrm>
              <a:off x="407173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9"/>
            <p:cNvSpPr/>
            <p:nvPr/>
          </p:nvSpPr>
          <p:spPr>
            <a:xfrm>
              <a:off x="457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9"/>
            <p:cNvSpPr/>
            <p:nvPr/>
          </p:nvSpPr>
          <p:spPr>
            <a:xfrm>
              <a:off x="49530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9"/>
            <p:cNvSpPr/>
            <p:nvPr/>
          </p:nvSpPr>
          <p:spPr>
            <a:xfrm>
              <a:off x="52032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9"/>
            <p:cNvSpPr/>
            <p:nvPr/>
          </p:nvSpPr>
          <p:spPr>
            <a:xfrm>
              <a:off x="6171650" y="4659483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9"/>
            <p:cNvSpPr/>
            <p:nvPr/>
          </p:nvSpPr>
          <p:spPr>
            <a:xfrm>
              <a:off x="6890150" y="4659483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9"/>
            <p:cNvSpPr/>
            <p:nvPr/>
          </p:nvSpPr>
          <p:spPr>
            <a:xfrm>
              <a:off x="8374250" y="4659483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9"/>
            <p:cNvSpPr/>
            <p:nvPr/>
          </p:nvSpPr>
          <p:spPr>
            <a:xfrm>
              <a:off x="7271150" y="4659483"/>
              <a:ext cx="5889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9"/>
            <p:cNvSpPr/>
            <p:nvPr/>
          </p:nvSpPr>
          <p:spPr>
            <a:xfrm>
              <a:off x="7858600" y="4659483"/>
              <a:ext cx="515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9"/>
            <p:cNvSpPr/>
            <p:nvPr/>
          </p:nvSpPr>
          <p:spPr>
            <a:xfrm>
              <a:off x="8755200" y="4659483"/>
              <a:ext cx="38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9"/>
            <p:cNvSpPr/>
            <p:nvPr/>
          </p:nvSpPr>
          <p:spPr>
            <a:xfrm>
              <a:off x="2071737" y="37979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9"/>
            <p:cNvSpPr/>
            <p:nvPr/>
          </p:nvSpPr>
          <p:spPr>
            <a:xfrm>
              <a:off x="2071737" y="30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9"/>
            <p:cNvSpPr/>
            <p:nvPr/>
          </p:nvSpPr>
          <p:spPr>
            <a:xfrm>
              <a:off x="2071737" y="759280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9"/>
            <p:cNvSpPr/>
            <p:nvPr/>
          </p:nvSpPr>
          <p:spPr>
            <a:xfrm>
              <a:off x="2071737" y="1138820"/>
              <a:ext cx="1707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9"/>
            <p:cNvSpPr/>
            <p:nvPr/>
          </p:nvSpPr>
          <p:spPr>
            <a:xfrm>
              <a:off x="2071737" y="1307131"/>
              <a:ext cx="170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9"/>
            <p:cNvSpPr/>
            <p:nvPr/>
          </p:nvSpPr>
          <p:spPr>
            <a:xfrm>
              <a:off x="2071737" y="1662650"/>
              <a:ext cx="170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9"/>
            <p:cNvSpPr/>
            <p:nvPr/>
          </p:nvSpPr>
          <p:spPr>
            <a:xfrm>
              <a:off x="2071737" y="2625069"/>
              <a:ext cx="170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9"/>
            <p:cNvSpPr/>
            <p:nvPr/>
          </p:nvSpPr>
          <p:spPr>
            <a:xfrm>
              <a:off x="2071737" y="3089818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9"/>
            <p:cNvSpPr/>
            <p:nvPr/>
          </p:nvSpPr>
          <p:spPr>
            <a:xfrm>
              <a:off x="2071737" y="3221243"/>
              <a:ext cx="1707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9"/>
            <p:cNvSpPr/>
            <p:nvPr/>
          </p:nvSpPr>
          <p:spPr>
            <a:xfrm>
              <a:off x="2071737" y="3352643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9"/>
            <p:cNvSpPr/>
            <p:nvPr/>
          </p:nvSpPr>
          <p:spPr>
            <a:xfrm>
              <a:off x="2071737" y="3484118"/>
              <a:ext cx="170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9"/>
            <p:cNvSpPr/>
            <p:nvPr/>
          </p:nvSpPr>
          <p:spPr>
            <a:xfrm>
              <a:off x="2071737" y="3615454"/>
              <a:ext cx="170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9"/>
            <p:cNvSpPr/>
            <p:nvPr/>
          </p:nvSpPr>
          <p:spPr>
            <a:xfrm>
              <a:off x="2071737" y="4151749"/>
              <a:ext cx="170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9"/>
            <p:cNvSpPr/>
            <p:nvPr/>
          </p:nvSpPr>
          <p:spPr>
            <a:xfrm>
              <a:off x="2071737" y="4659461"/>
              <a:ext cx="1707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9"/>
            <p:cNvSpPr/>
            <p:nvPr/>
          </p:nvSpPr>
          <p:spPr>
            <a:xfrm>
              <a:off x="2071737" y="3992112"/>
              <a:ext cx="1707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9"/>
            <p:cNvSpPr/>
            <p:nvPr/>
          </p:nvSpPr>
          <p:spPr>
            <a:xfrm>
              <a:off x="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9"/>
            <p:cNvSpPr/>
            <p:nvPr/>
          </p:nvSpPr>
          <p:spPr>
            <a:xfrm>
              <a:off x="38100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9"/>
            <p:cNvSpPr/>
            <p:nvPr/>
          </p:nvSpPr>
          <p:spPr>
            <a:xfrm>
              <a:off x="76200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9"/>
            <p:cNvSpPr/>
            <p:nvPr/>
          </p:nvSpPr>
          <p:spPr>
            <a:xfrm>
              <a:off x="1374919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9"/>
            <p:cNvSpPr/>
            <p:nvPr/>
          </p:nvSpPr>
          <p:spPr>
            <a:xfrm>
              <a:off x="1606838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9"/>
            <p:cNvSpPr/>
            <p:nvPr/>
          </p:nvSpPr>
          <p:spPr>
            <a:xfrm>
              <a:off x="1143000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9"/>
            <p:cNvSpPr/>
            <p:nvPr/>
          </p:nvSpPr>
          <p:spPr>
            <a:xfrm>
              <a:off x="357146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9"/>
            <p:cNvSpPr/>
            <p:nvPr/>
          </p:nvSpPr>
          <p:spPr>
            <a:xfrm>
              <a:off x="5453150" y="3992115"/>
              <a:ext cx="718500" cy="158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9"/>
            <p:cNvSpPr/>
            <p:nvPr/>
          </p:nvSpPr>
          <p:spPr>
            <a:xfrm>
              <a:off x="1838756" y="3992115"/>
              <a:ext cx="231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9"/>
            <p:cNvSpPr/>
            <p:nvPr/>
          </p:nvSpPr>
          <p:spPr>
            <a:xfrm>
              <a:off x="2242350" y="3992115"/>
              <a:ext cx="3288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9"/>
            <p:cNvSpPr/>
            <p:nvPr/>
          </p:nvSpPr>
          <p:spPr>
            <a:xfrm>
              <a:off x="257092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9"/>
            <p:cNvSpPr/>
            <p:nvPr/>
          </p:nvSpPr>
          <p:spPr>
            <a:xfrm>
              <a:off x="307119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9"/>
            <p:cNvSpPr/>
            <p:nvPr/>
          </p:nvSpPr>
          <p:spPr>
            <a:xfrm>
              <a:off x="4071730" y="3992115"/>
              <a:ext cx="5004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9"/>
            <p:cNvSpPr/>
            <p:nvPr/>
          </p:nvSpPr>
          <p:spPr>
            <a:xfrm>
              <a:off x="4572000" y="399211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9"/>
            <p:cNvSpPr/>
            <p:nvPr/>
          </p:nvSpPr>
          <p:spPr>
            <a:xfrm>
              <a:off x="4953000" y="3992115"/>
              <a:ext cx="2502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9"/>
            <p:cNvSpPr/>
            <p:nvPr/>
          </p:nvSpPr>
          <p:spPr>
            <a:xfrm>
              <a:off x="5203200" y="3992115"/>
              <a:ext cx="2502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9"/>
            <p:cNvSpPr/>
            <p:nvPr/>
          </p:nvSpPr>
          <p:spPr>
            <a:xfrm>
              <a:off x="6171650" y="3992125"/>
              <a:ext cx="7185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9"/>
            <p:cNvSpPr/>
            <p:nvPr/>
          </p:nvSpPr>
          <p:spPr>
            <a:xfrm>
              <a:off x="8374250" y="3992119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9"/>
            <p:cNvSpPr/>
            <p:nvPr/>
          </p:nvSpPr>
          <p:spPr>
            <a:xfrm>
              <a:off x="7271150" y="3992119"/>
              <a:ext cx="5889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9"/>
            <p:cNvSpPr/>
            <p:nvPr/>
          </p:nvSpPr>
          <p:spPr>
            <a:xfrm>
              <a:off x="7858600" y="3992119"/>
              <a:ext cx="5157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9"/>
            <p:cNvSpPr/>
            <p:nvPr/>
          </p:nvSpPr>
          <p:spPr>
            <a:xfrm>
              <a:off x="8755200" y="3992119"/>
              <a:ext cx="3888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9"/>
            <p:cNvSpPr/>
            <p:nvPr/>
          </p:nvSpPr>
          <p:spPr>
            <a:xfrm>
              <a:off x="6890175" y="3992125"/>
              <a:ext cx="381000" cy="158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4" name="Google Shape;2814;p9"/>
          <p:cNvSpPr/>
          <p:nvPr/>
        </p:nvSpPr>
        <p:spPr>
          <a:xfrm>
            <a:off x="382350" y="380075"/>
            <a:ext cx="8368800" cy="42843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5" name="Google Shape;2815;p9"/>
          <p:cNvSpPr txBox="1">
            <a:spLocks noGrp="1"/>
          </p:cNvSpPr>
          <p:nvPr>
            <p:ph type="title"/>
          </p:nvPr>
        </p:nvSpPr>
        <p:spPr>
          <a:xfrm>
            <a:off x="0" y="1308775"/>
            <a:ext cx="914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816" name="Google Shape;2816;p9"/>
          <p:cNvSpPr txBox="1">
            <a:spLocks noGrp="1"/>
          </p:cNvSpPr>
          <p:nvPr>
            <p:ph type="subTitle" idx="1"/>
          </p:nvPr>
        </p:nvSpPr>
        <p:spPr>
          <a:xfrm>
            <a:off x="1158050" y="2059775"/>
            <a:ext cx="6828000" cy="12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1" name="Google Shape;3171;p13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grpSp>
          <p:nvGrpSpPr>
            <p:cNvPr id="3172" name="Google Shape;3172;p13"/>
            <p:cNvGrpSpPr/>
            <p:nvPr/>
          </p:nvGrpSpPr>
          <p:grpSpPr>
            <a:xfrm>
              <a:off x="0" y="0"/>
              <a:ext cx="9144050" cy="5143383"/>
              <a:chOff x="0" y="0"/>
              <a:chExt cx="9144050" cy="5143383"/>
            </a:xfrm>
          </p:grpSpPr>
          <p:grpSp>
            <p:nvGrpSpPr>
              <p:cNvPr id="3173" name="Google Shape;3173;p13"/>
              <p:cNvGrpSpPr/>
              <p:nvPr/>
            </p:nvGrpSpPr>
            <p:grpSpPr>
              <a:xfrm>
                <a:off x="0" y="0"/>
                <a:ext cx="9144050" cy="5143383"/>
                <a:chOff x="0" y="0"/>
                <a:chExt cx="9144050" cy="5143383"/>
              </a:xfrm>
            </p:grpSpPr>
            <p:sp>
              <p:nvSpPr>
                <p:cNvPr id="3174" name="Google Shape;3174;p13"/>
                <p:cNvSpPr/>
                <p:nvPr/>
              </p:nvSpPr>
              <p:spPr>
                <a:xfrm>
                  <a:off x="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5" name="Google Shape;3175;p13"/>
                <p:cNvSpPr/>
                <p:nvPr/>
              </p:nvSpPr>
              <p:spPr>
                <a:xfrm>
                  <a:off x="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6" name="Google Shape;3176;p13"/>
                <p:cNvSpPr/>
                <p:nvPr/>
              </p:nvSpPr>
              <p:spPr>
                <a:xfrm>
                  <a:off x="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7" name="Google Shape;3177;p13"/>
                <p:cNvSpPr/>
                <p:nvPr/>
              </p:nvSpPr>
              <p:spPr>
                <a:xfrm>
                  <a:off x="381001" y="0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8" name="Google Shape;3178;p13"/>
                <p:cNvSpPr/>
                <p:nvPr/>
              </p:nvSpPr>
              <p:spPr>
                <a:xfrm>
                  <a:off x="381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9" name="Google Shape;3179;p13"/>
                <p:cNvSpPr/>
                <p:nvPr/>
              </p:nvSpPr>
              <p:spPr>
                <a:xfrm>
                  <a:off x="762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0" name="Google Shape;3180;p13"/>
                <p:cNvSpPr/>
                <p:nvPr/>
              </p:nvSpPr>
              <p:spPr>
                <a:xfrm>
                  <a:off x="762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1" name="Google Shape;3181;p13"/>
                <p:cNvSpPr/>
                <p:nvPr/>
              </p:nvSpPr>
              <p:spPr>
                <a:xfrm>
                  <a:off x="1143000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2" name="Google Shape;3182;p13"/>
                <p:cNvSpPr/>
                <p:nvPr/>
              </p:nvSpPr>
              <p:spPr>
                <a:xfrm>
                  <a:off x="1143000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3" name="Google Shape;3183;p13"/>
                <p:cNvSpPr/>
                <p:nvPr/>
              </p:nvSpPr>
              <p:spPr>
                <a:xfrm>
                  <a:off x="1374919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4" name="Google Shape;3184;p13"/>
                <p:cNvSpPr/>
                <p:nvPr/>
              </p:nvSpPr>
              <p:spPr>
                <a:xfrm>
                  <a:off x="1374919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5" name="Google Shape;3185;p13"/>
                <p:cNvSpPr/>
                <p:nvPr/>
              </p:nvSpPr>
              <p:spPr>
                <a:xfrm>
                  <a:off x="1606838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6" name="Google Shape;3186;p13"/>
                <p:cNvSpPr/>
                <p:nvPr/>
              </p:nvSpPr>
              <p:spPr>
                <a:xfrm>
                  <a:off x="1606838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7" name="Google Shape;3187;p13"/>
                <p:cNvSpPr/>
                <p:nvPr/>
              </p:nvSpPr>
              <p:spPr>
                <a:xfrm>
                  <a:off x="1606838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8" name="Google Shape;3188;p13"/>
                <p:cNvSpPr/>
                <p:nvPr/>
              </p:nvSpPr>
              <p:spPr>
                <a:xfrm>
                  <a:off x="381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9" name="Google Shape;3189;p13"/>
                <p:cNvSpPr/>
                <p:nvPr/>
              </p:nvSpPr>
              <p:spPr>
                <a:xfrm>
                  <a:off x="76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0" name="Google Shape;3190;p13"/>
                <p:cNvSpPr/>
                <p:nvPr/>
              </p:nvSpPr>
              <p:spPr>
                <a:xfrm>
                  <a:off x="1143000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1" name="Google Shape;3191;p13"/>
                <p:cNvSpPr/>
                <p:nvPr/>
              </p:nvSpPr>
              <p:spPr>
                <a:xfrm>
                  <a:off x="1374919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2" name="Google Shape;3192;p13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3" name="Google Shape;3193;p13"/>
                <p:cNvSpPr/>
                <p:nvPr/>
              </p:nvSpPr>
              <p:spPr>
                <a:xfrm>
                  <a:off x="2242350" y="300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4" name="Google Shape;3194;p13"/>
                <p:cNvSpPr/>
                <p:nvPr/>
              </p:nvSpPr>
              <p:spPr>
                <a:xfrm>
                  <a:off x="307119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5" name="Google Shape;3195;p13"/>
                <p:cNvSpPr/>
                <p:nvPr/>
              </p:nvSpPr>
              <p:spPr>
                <a:xfrm>
                  <a:off x="357146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6" name="Google Shape;3196;p13"/>
                <p:cNvSpPr/>
                <p:nvPr/>
              </p:nvSpPr>
              <p:spPr>
                <a:xfrm>
                  <a:off x="4071730" y="312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7" name="Google Shape;3197;p13"/>
                <p:cNvSpPr/>
                <p:nvPr/>
              </p:nvSpPr>
              <p:spPr>
                <a:xfrm>
                  <a:off x="4572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8" name="Google Shape;3198;p13"/>
                <p:cNvSpPr/>
                <p:nvPr/>
              </p:nvSpPr>
              <p:spPr>
                <a:xfrm>
                  <a:off x="4953000" y="31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9" name="Google Shape;3199;p13"/>
                <p:cNvSpPr/>
                <p:nvPr/>
              </p:nvSpPr>
              <p:spPr>
                <a:xfrm>
                  <a:off x="5203200" y="37980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0" name="Google Shape;3200;p13"/>
                <p:cNvSpPr/>
                <p:nvPr/>
              </p:nvSpPr>
              <p:spPr>
                <a:xfrm>
                  <a:off x="5453150" y="759292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1" name="Google Shape;3201;p13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2" name="Google Shape;3202;p13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3" name="Google Shape;3203;p13"/>
                <p:cNvSpPr/>
                <p:nvPr/>
              </p:nvSpPr>
              <p:spPr>
                <a:xfrm>
                  <a:off x="2242350" y="379791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4" name="Google Shape;3204;p13"/>
                <p:cNvSpPr/>
                <p:nvPr/>
              </p:nvSpPr>
              <p:spPr>
                <a:xfrm>
                  <a:off x="2242350" y="759282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5" name="Google Shape;3205;p13"/>
                <p:cNvSpPr/>
                <p:nvPr/>
              </p:nvSpPr>
              <p:spPr>
                <a:xfrm>
                  <a:off x="257092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6" name="Google Shape;3206;p13"/>
                <p:cNvSpPr/>
                <p:nvPr/>
              </p:nvSpPr>
              <p:spPr>
                <a:xfrm>
                  <a:off x="257092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7" name="Google Shape;3207;p13"/>
                <p:cNvSpPr/>
                <p:nvPr/>
              </p:nvSpPr>
              <p:spPr>
                <a:xfrm>
                  <a:off x="257092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8" name="Google Shape;3208;p13"/>
                <p:cNvSpPr/>
                <p:nvPr/>
              </p:nvSpPr>
              <p:spPr>
                <a:xfrm>
                  <a:off x="307119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9" name="Google Shape;3209;p13"/>
                <p:cNvSpPr/>
                <p:nvPr/>
              </p:nvSpPr>
              <p:spPr>
                <a:xfrm>
                  <a:off x="307119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0" name="Google Shape;3210;p13"/>
                <p:cNvSpPr/>
                <p:nvPr/>
              </p:nvSpPr>
              <p:spPr>
                <a:xfrm>
                  <a:off x="357146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1" name="Google Shape;3211;p13"/>
                <p:cNvSpPr/>
                <p:nvPr/>
              </p:nvSpPr>
              <p:spPr>
                <a:xfrm>
                  <a:off x="357146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2" name="Google Shape;3212;p13"/>
                <p:cNvSpPr/>
                <p:nvPr/>
              </p:nvSpPr>
              <p:spPr>
                <a:xfrm>
                  <a:off x="407173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3" name="Google Shape;3213;p13"/>
                <p:cNvSpPr/>
                <p:nvPr/>
              </p:nvSpPr>
              <p:spPr>
                <a:xfrm>
                  <a:off x="407173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4" name="Google Shape;3214;p13"/>
                <p:cNvSpPr/>
                <p:nvPr/>
              </p:nvSpPr>
              <p:spPr>
                <a:xfrm>
                  <a:off x="457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5" name="Google Shape;3215;p13"/>
                <p:cNvSpPr/>
                <p:nvPr/>
              </p:nvSpPr>
              <p:spPr>
                <a:xfrm>
                  <a:off x="4572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6" name="Google Shape;3216;p13"/>
                <p:cNvSpPr/>
                <p:nvPr/>
              </p:nvSpPr>
              <p:spPr>
                <a:xfrm>
                  <a:off x="4953000" y="37980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7" name="Google Shape;3217;p13"/>
                <p:cNvSpPr/>
                <p:nvPr/>
              </p:nvSpPr>
              <p:spPr>
                <a:xfrm>
                  <a:off x="4953000" y="75929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8" name="Google Shape;3218;p13"/>
                <p:cNvSpPr/>
                <p:nvPr/>
              </p:nvSpPr>
              <p:spPr>
                <a:xfrm>
                  <a:off x="5203200" y="31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9" name="Google Shape;3219;p13"/>
                <p:cNvSpPr/>
                <p:nvPr/>
              </p:nvSpPr>
              <p:spPr>
                <a:xfrm>
                  <a:off x="5203200" y="75929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0" name="Google Shape;3220;p13"/>
                <p:cNvSpPr/>
                <p:nvPr/>
              </p:nvSpPr>
              <p:spPr>
                <a:xfrm>
                  <a:off x="5453150" y="3797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1" name="Google Shape;3221;p13"/>
                <p:cNvSpPr/>
                <p:nvPr/>
              </p:nvSpPr>
              <p:spPr>
                <a:xfrm>
                  <a:off x="5453150" y="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2" name="Google Shape;3222;p13"/>
                <p:cNvSpPr/>
                <p:nvPr/>
              </p:nvSpPr>
              <p:spPr>
                <a:xfrm>
                  <a:off x="6171650" y="379775"/>
                  <a:ext cx="7185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3" name="Google Shape;3223;p13"/>
                <p:cNvSpPr/>
                <p:nvPr/>
              </p:nvSpPr>
              <p:spPr>
                <a:xfrm>
                  <a:off x="6171650" y="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4" name="Google Shape;3224;p13"/>
                <p:cNvSpPr/>
                <p:nvPr/>
              </p:nvSpPr>
              <p:spPr>
                <a:xfrm>
                  <a:off x="6171650" y="759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5" name="Google Shape;3225;p13"/>
                <p:cNvSpPr/>
                <p:nvPr/>
              </p:nvSpPr>
              <p:spPr>
                <a:xfrm>
                  <a:off x="6890150" y="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6" name="Google Shape;3226;p13"/>
                <p:cNvSpPr/>
                <p:nvPr/>
              </p:nvSpPr>
              <p:spPr>
                <a:xfrm>
                  <a:off x="68901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7" name="Google Shape;3227;p13"/>
                <p:cNvSpPr/>
                <p:nvPr/>
              </p:nvSpPr>
              <p:spPr>
                <a:xfrm>
                  <a:off x="83742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8" name="Google Shape;3228;p13"/>
                <p:cNvSpPr/>
                <p:nvPr/>
              </p:nvSpPr>
              <p:spPr>
                <a:xfrm>
                  <a:off x="8374250" y="25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9" name="Google Shape;3229;p13"/>
                <p:cNvSpPr/>
                <p:nvPr/>
              </p:nvSpPr>
              <p:spPr>
                <a:xfrm>
                  <a:off x="7271150" y="300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0" name="Google Shape;3230;p13"/>
                <p:cNvSpPr/>
                <p:nvPr/>
              </p:nvSpPr>
              <p:spPr>
                <a:xfrm>
                  <a:off x="7271150" y="759300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1" name="Google Shape;3231;p13"/>
                <p:cNvSpPr/>
                <p:nvPr/>
              </p:nvSpPr>
              <p:spPr>
                <a:xfrm>
                  <a:off x="7858600" y="300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2" name="Google Shape;3232;p13"/>
                <p:cNvSpPr/>
                <p:nvPr/>
              </p:nvSpPr>
              <p:spPr>
                <a:xfrm>
                  <a:off x="7858600" y="759300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3" name="Google Shape;3233;p13"/>
                <p:cNvSpPr/>
                <p:nvPr/>
              </p:nvSpPr>
              <p:spPr>
                <a:xfrm>
                  <a:off x="8755250" y="379775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4" name="Google Shape;3234;p13"/>
                <p:cNvSpPr/>
                <p:nvPr/>
              </p:nvSpPr>
              <p:spPr>
                <a:xfrm>
                  <a:off x="8755200" y="250"/>
                  <a:ext cx="3888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5" name="Google Shape;3235;p13"/>
                <p:cNvSpPr/>
                <p:nvPr/>
              </p:nvSpPr>
              <p:spPr>
                <a:xfrm>
                  <a:off x="6890150" y="3797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6" name="Google Shape;3236;p13"/>
                <p:cNvSpPr/>
                <p:nvPr/>
              </p:nvSpPr>
              <p:spPr>
                <a:xfrm>
                  <a:off x="7271150" y="379775"/>
                  <a:ext cx="588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7" name="Google Shape;3237;p13"/>
                <p:cNvSpPr/>
                <p:nvPr/>
              </p:nvSpPr>
              <p:spPr>
                <a:xfrm>
                  <a:off x="7858600" y="379775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8" name="Google Shape;3238;p13"/>
                <p:cNvSpPr/>
                <p:nvPr/>
              </p:nvSpPr>
              <p:spPr>
                <a:xfrm>
                  <a:off x="8374250" y="3797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9" name="Google Shape;3239;p13"/>
                <p:cNvSpPr/>
                <p:nvPr/>
              </p:nvSpPr>
              <p:spPr>
                <a:xfrm>
                  <a:off x="8755200" y="759300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0" name="Google Shape;3240;p13"/>
                <p:cNvSpPr/>
                <p:nvPr/>
              </p:nvSpPr>
              <p:spPr>
                <a:xfrm>
                  <a:off x="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1" name="Google Shape;3241;p13"/>
                <p:cNvSpPr/>
                <p:nvPr/>
              </p:nvSpPr>
              <p:spPr>
                <a:xfrm>
                  <a:off x="381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2" name="Google Shape;3242;p13"/>
                <p:cNvSpPr/>
                <p:nvPr/>
              </p:nvSpPr>
              <p:spPr>
                <a:xfrm>
                  <a:off x="762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3" name="Google Shape;3243;p13"/>
                <p:cNvSpPr/>
                <p:nvPr/>
              </p:nvSpPr>
              <p:spPr>
                <a:xfrm>
                  <a:off x="1374919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4" name="Google Shape;3244;p13"/>
                <p:cNvSpPr/>
                <p:nvPr/>
              </p:nvSpPr>
              <p:spPr>
                <a:xfrm>
                  <a:off x="1606838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5" name="Google Shape;3245;p13"/>
                <p:cNvSpPr/>
                <p:nvPr/>
              </p:nvSpPr>
              <p:spPr>
                <a:xfrm>
                  <a:off x="1143000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6" name="Google Shape;3246;p13"/>
                <p:cNvSpPr/>
                <p:nvPr/>
              </p:nvSpPr>
              <p:spPr>
                <a:xfrm>
                  <a:off x="357146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7" name="Google Shape;3247;p13"/>
                <p:cNvSpPr/>
                <p:nvPr/>
              </p:nvSpPr>
              <p:spPr>
                <a:xfrm>
                  <a:off x="5453150" y="1138831"/>
                  <a:ext cx="7185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8" name="Google Shape;3248;p13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9" name="Google Shape;3249;p13"/>
                <p:cNvSpPr/>
                <p:nvPr/>
              </p:nvSpPr>
              <p:spPr>
                <a:xfrm>
                  <a:off x="2242350" y="1138823"/>
                  <a:ext cx="3288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0" name="Google Shape;3250;p13"/>
                <p:cNvSpPr/>
                <p:nvPr/>
              </p:nvSpPr>
              <p:spPr>
                <a:xfrm>
                  <a:off x="257092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1" name="Google Shape;3251;p13"/>
                <p:cNvSpPr/>
                <p:nvPr/>
              </p:nvSpPr>
              <p:spPr>
                <a:xfrm>
                  <a:off x="307119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2" name="Google Shape;3252;p13"/>
                <p:cNvSpPr/>
                <p:nvPr/>
              </p:nvSpPr>
              <p:spPr>
                <a:xfrm>
                  <a:off x="407173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3" name="Google Shape;3253;p13"/>
                <p:cNvSpPr/>
                <p:nvPr/>
              </p:nvSpPr>
              <p:spPr>
                <a:xfrm>
                  <a:off x="4572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4" name="Google Shape;3254;p13"/>
                <p:cNvSpPr/>
                <p:nvPr/>
              </p:nvSpPr>
              <p:spPr>
                <a:xfrm>
                  <a:off x="4953000" y="1138831"/>
                  <a:ext cx="2502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5" name="Google Shape;3255;p13"/>
                <p:cNvSpPr/>
                <p:nvPr/>
              </p:nvSpPr>
              <p:spPr>
                <a:xfrm>
                  <a:off x="5203200" y="1138831"/>
                  <a:ext cx="2502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6" name="Google Shape;3256;p13"/>
                <p:cNvSpPr/>
                <p:nvPr/>
              </p:nvSpPr>
              <p:spPr>
                <a:xfrm>
                  <a:off x="6171650" y="1138835"/>
                  <a:ext cx="7185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7" name="Google Shape;3257;p13"/>
                <p:cNvSpPr/>
                <p:nvPr/>
              </p:nvSpPr>
              <p:spPr>
                <a:xfrm>
                  <a:off x="68901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8" name="Google Shape;3258;p13"/>
                <p:cNvSpPr/>
                <p:nvPr/>
              </p:nvSpPr>
              <p:spPr>
                <a:xfrm>
                  <a:off x="83742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9" name="Google Shape;3259;p13"/>
                <p:cNvSpPr/>
                <p:nvPr/>
              </p:nvSpPr>
              <p:spPr>
                <a:xfrm>
                  <a:off x="7271150" y="1138835"/>
                  <a:ext cx="588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0" name="Google Shape;3260;p13"/>
                <p:cNvSpPr/>
                <p:nvPr/>
              </p:nvSpPr>
              <p:spPr>
                <a:xfrm>
                  <a:off x="7858600" y="1138835"/>
                  <a:ext cx="5157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1" name="Google Shape;3261;p13"/>
                <p:cNvSpPr/>
                <p:nvPr/>
              </p:nvSpPr>
              <p:spPr>
                <a:xfrm>
                  <a:off x="8755200" y="1138835"/>
                  <a:ext cx="3888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2" name="Google Shape;3262;p13"/>
                <p:cNvSpPr/>
                <p:nvPr/>
              </p:nvSpPr>
              <p:spPr>
                <a:xfrm>
                  <a:off x="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3" name="Google Shape;3263;p13"/>
                <p:cNvSpPr/>
                <p:nvPr/>
              </p:nvSpPr>
              <p:spPr>
                <a:xfrm>
                  <a:off x="381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4" name="Google Shape;3264;p13"/>
                <p:cNvSpPr/>
                <p:nvPr/>
              </p:nvSpPr>
              <p:spPr>
                <a:xfrm>
                  <a:off x="76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5" name="Google Shape;3265;p13"/>
                <p:cNvSpPr/>
                <p:nvPr/>
              </p:nvSpPr>
              <p:spPr>
                <a:xfrm>
                  <a:off x="1374919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6" name="Google Shape;3266;p13"/>
                <p:cNvSpPr/>
                <p:nvPr/>
              </p:nvSpPr>
              <p:spPr>
                <a:xfrm>
                  <a:off x="1606838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7" name="Google Shape;3267;p13"/>
                <p:cNvSpPr/>
                <p:nvPr/>
              </p:nvSpPr>
              <p:spPr>
                <a:xfrm>
                  <a:off x="1143000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8" name="Google Shape;3268;p13"/>
                <p:cNvSpPr/>
                <p:nvPr/>
              </p:nvSpPr>
              <p:spPr>
                <a:xfrm>
                  <a:off x="357146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9" name="Google Shape;3269;p13"/>
                <p:cNvSpPr/>
                <p:nvPr/>
              </p:nvSpPr>
              <p:spPr>
                <a:xfrm>
                  <a:off x="5453150" y="1307143"/>
                  <a:ext cx="7185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0" name="Google Shape;3270;p13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1" name="Google Shape;3271;p13"/>
                <p:cNvSpPr/>
                <p:nvPr/>
              </p:nvSpPr>
              <p:spPr>
                <a:xfrm>
                  <a:off x="2242350" y="1307135"/>
                  <a:ext cx="3288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2" name="Google Shape;3272;p13"/>
                <p:cNvSpPr/>
                <p:nvPr/>
              </p:nvSpPr>
              <p:spPr>
                <a:xfrm>
                  <a:off x="257092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3" name="Google Shape;3273;p13"/>
                <p:cNvSpPr/>
                <p:nvPr/>
              </p:nvSpPr>
              <p:spPr>
                <a:xfrm>
                  <a:off x="307119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4" name="Google Shape;3274;p13"/>
                <p:cNvSpPr/>
                <p:nvPr/>
              </p:nvSpPr>
              <p:spPr>
                <a:xfrm>
                  <a:off x="407173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5" name="Google Shape;3275;p13"/>
                <p:cNvSpPr/>
                <p:nvPr/>
              </p:nvSpPr>
              <p:spPr>
                <a:xfrm>
                  <a:off x="457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6" name="Google Shape;3276;p13"/>
                <p:cNvSpPr/>
                <p:nvPr/>
              </p:nvSpPr>
              <p:spPr>
                <a:xfrm>
                  <a:off x="4953000" y="1307143"/>
                  <a:ext cx="2502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7" name="Google Shape;3277;p13"/>
                <p:cNvSpPr/>
                <p:nvPr/>
              </p:nvSpPr>
              <p:spPr>
                <a:xfrm>
                  <a:off x="5203200" y="1307143"/>
                  <a:ext cx="2502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8" name="Google Shape;3278;p13"/>
                <p:cNvSpPr/>
                <p:nvPr/>
              </p:nvSpPr>
              <p:spPr>
                <a:xfrm>
                  <a:off x="6171650" y="1307151"/>
                  <a:ext cx="7185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9" name="Google Shape;3279;p13"/>
                <p:cNvSpPr/>
                <p:nvPr/>
              </p:nvSpPr>
              <p:spPr>
                <a:xfrm>
                  <a:off x="6890150" y="1307151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0" name="Google Shape;3280;p13"/>
                <p:cNvSpPr/>
                <p:nvPr/>
              </p:nvSpPr>
              <p:spPr>
                <a:xfrm>
                  <a:off x="8374250" y="1307151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1" name="Google Shape;3281;p13"/>
                <p:cNvSpPr/>
                <p:nvPr/>
              </p:nvSpPr>
              <p:spPr>
                <a:xfrm>
                  <a:off x="7271150" y="1307151"/>
                  <a:ext cx="588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2" name="Google Shape;3282;p13"/>
                <p:cNvSpPr/>
                <p:nvPr/>
              </p:nvSpPr>
              <p:spPr>
                <a:xfrm>
                  <a:off x="7858600" y="1307151"/>
                  <a:ext cx="5157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3" name="Google Shape;3283;p13"/>
                <p:cNvSpPr/>
                <p:nvPr/>
              </p:nvSpPr>
              <p:spPr>
                <a:xfrm>
                  <a:off x="8755200" y="1307151"/>
                  <a:ext cx="3888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4" name="Google Shape;3284;p13"/>
                <p:cNvSpPr/>
                <p:nvPr/>
              </p:nvSpPr>
              <p:spPr>
                <a:xfrm>
                  <a:off x="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5" name="Google Shape;3285;p13"/>
                <p:cNvSpPr/>
                <p:nvPr/>
              </p:nvSpPr>
              <p:spPr>
                <a:xfrm>
                  <a:off x="381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6" name="Google Shape;3286;p13"/>
                <p:cNvSpPr/>
                <p:nvPr/>
              </p:nvSpPr>
              <p:spPr>
                <a:xfrm>
                  <a:off x="76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7" name="Google Shape;3287;p13"/>
                <p:cNvSpPr/>
                <p:nvPr/>
              </p:nvSpPr>
              <p:spPr>
                <a:xfrm>
                  <a:off x="1374919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8" name="Google Shape;3288;p13"/>
                <p:cNvSpPr/>
                <p:nvPr/>
              </p:nvSpPr>
              <p:spPr>
                <a:xfrm>
                  <a:off x="1606838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9" name="Google Shape;3289;p13"/>
                <p:cNvSpPr/>
                <p:nvPr/>
              </p:nvSpPr>
              <p:spPr>
                <a:xfrm>
                  <a:off x="1143000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0" name="Google Shape;3290;p13"/>
                <p:cNvSpPr/>
                <p:nvPr/>
              </p:nvSpPr>
              <p:spPr>
                <a:xfrm>
                  <a:off x="357146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1" name="Google Shape;3291;p13"/>
                <p:cNvSpPr/>
                <p:nvPr/>
              </p:nvSpPr>
              <p:spPr>
                <a:xfrm>
                  <a:off x="5453150" y="1662662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2" name="Google Shape;3292;p13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3" name="Google Shape;3293;p13"/>
                <p:cNvSpPr/>
                <p:nvPr/>
              </p:nvSpPr>
              <p:spPr>
                <a:xfrm>
                  <a:off x="2242350" y="1662655"/>
                  <a:ext cx="32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4" name="Google Shape;3294;p13"/>
                <p:cNvSpPr/>
                <p:nvPr/>
              </p:nvSpPr>
              <p:spPr>
                <a:xfrm>
                  <a:off x="257092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5" name="Google Shape;3295;p13"/>
                <p:cNvSpPr/>
                <p:nvPr/>
              </p:nvSpPr>
              <p:spPr>
                <a:xfrm>
                  <a:off x="307119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6" name="Google Shape;3296;p13"/>
                <p:cNvSpPr/>
                <p:nvPr/>
              </p:nvSpPr>
              <p:spPr>
                <a:xfrm>
                  <a:off x="407173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7" name="Google Shape;3297;p13"/>
                <p:cNvSpPr/>
                <p:nvPr/>
              </p:nvSpPr>
              <p:spPr>
                <a:xfrm>
                  <a:off x="457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8" name="Google Shape;3298;p13"/>
                <p:cNvSpPr/>
                <p:nvPr/>
              </p:nvSpPr>
              <p:spPr>
                <a:xfrm>
                  <a:off x="4953000" y="1662662"/>
                  <a:ext cx="2502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9" name="Google Shape;3299;p13"/>
                <p:cNvSpPr/>
                <p:nvPr/>
              </p:nvSpPr>
              <p:spPr>
                <a:xfrm>
                  <a:off x="5203200" y="1662662"/>
                  <a:ext cx="2502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0" name="Google Shape;3300;p13"/>
                <p:cNvSpPr/>
                <p:nvPr/>
              </p:nvSpPr>
              <p:spPr>
                <a:xfrm>
                  <a:off x="6171650" y="1662683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1" name="Google Shape;3301;p13"/>
                <p:cNvSpPr/>
                <p:nvPr/>
              </p:nvSpPr>
              <p:spPr>
                <a:xfrm>
                  <a:off x="6890150" y="1662683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2" name="Google Shape;3302;p13"/>
                <p:cNvSpPr/>
                <p:nvPr/>
              </p:nvSpPr>
              <p:spPr>
                <a:xfrm>
                  <a:off x="8374250" y="1662683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3" name="Google Shape;3303;p13"/>
                <p:cNvSpPr/>
                <p:nvPr/>
              </p:nvSpPr>
              <p:spPr>
                <a:xfrm>
                  <a:off x="7271150" y="1662683"/>
                  <a:ext cx="588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4" name="Google Shape;3304;p13"/>
                <p:cNvSpPr/>
                <p:nvPr/>
              </p:nvSpPr>
              <p:spPr>
                <a:xfrm>
                  <a:off x="7858600" y="1662683"/>
                  <a:ext cx="5157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5" name="Google Shape;3305;p13"/>
                <p:cNvSpPr/>
                <p:nvPr/>
              </p:nvSpPr>
              <p:spPr>
                <a:xfrm>
                  <a:off x="8755200" y="1662683"/>
                  <a:ext cx="38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6" name="Google Shape;3306;p13"/>
                <p:cNvSpPr/>
                <p:nvPr/>
              </p:nvSpPr>
              <p:spPr>
                <a:xfrm>
                  <a:off x="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7" name="Google Shape;3307;p13"/>
                <p:cNvSpPr/>
                <p:nvPr/>
              </p:nvSpPr>
              <p:spPr>
                <a:xfrm>
                  <a:off x="381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8" name="Google Shape;3308;p13"/>
                <p:cNvSpPr/>
                <p:nvPr/>
              </p:nvSpPr>
              <p:spPr>
                <a:xfrm>
                  <a:off x="762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9" name="Google Shape;3309;p13"/>
                <p:cNvSpPr/>
                <p:nvPr/>
              </p:nvSpPr>
              <p:spPr>
                <a:xfrm>
                  <a:off x="1374919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0" name="Google Shape;3310;p13"/>
                <p:cNvSpPr/>
                <p:nvPr/>
              </p:nvSpPr>
              <p:spPr>
                <a:xfrm>
                  <a:off x="1606838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1" name="Google Shape;3311;p13"/>
                <p:cNvSpPr/>
                <p:nvPr/>
              </p:nvSpPr>
              <p:spPr>
                <a:xfrm>
                  <a:off x="1143000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2" name="Google Shape;3312;p13"/>
                <p:cNvSpPr/>
                <p:nvPr/>
              </p:nvSpPr>
              <p:spPr>
                <a:xfrm>
                  <a:off x="357146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3" name="Google Shape;3313;p13"/>
                <p:cNvSpPr/>
                <p:nvPr/>
              </p:nvSpPr>
              <p:spPr>
                <a:xfrm>
                  <a:off x="5453150" y="2625081"/>
                  <a:ext cx="7185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4" name="Google Shape;3314;p13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5" name="Google Shape;3315;p13"/>
                <p:cNvSpPr/>
                <p:nvPr/>
              </p:nvSpPr>
              <p:spPr>
                <a:xfrm>
                  <a:off x="2242350" y="2625077"/>
                  <a:ext cx="3288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6" name="Google Shape;3316;p13"/>
                <p:cNvSpPr/>
                <p:nvPr/>
              </p:nvSpPr>
              <p:spPr>
                <a:xfrm>
                  <a:off x="257092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7" name="Google Shape;3317;p13"/>
                <p:cNvSpPr/>
                <p:nvPr/>
              </p:nvSpPr>
              <p:spPr>
                <a:xfrm>
                  <a:off x="307119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8" name="Google Shape;3318;p13"/>
                <p:cNvSpPr/>
                <p:nvPr/>
              </p:nvSpPr>
              <p:spPr>
                <a:xfrm>
                  <a:off x="407173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9" name="Google Shape;3319;p13"/>
                <p:cNvSpPr/>
                <p:nvPr/>
              </p:nvSpPr>
              <p:spPr>
                <a:xfrm>
                  <a:off x="4572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0" name="Google Shape;3320;p13"/>
                <p:cNvSpPr/>
                <p:nvPr/>
              </p:nvSpPr>
              <p:spPr>
                <a:xfrm>
                  <a:off x="4953000" y="2625081"/>
                  <a:ext cx="2502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1" name="Google Shape;3321;p13"/>
                <p:cNvSpPr/>
                <p:nvPr/>
              </p:nvSpPr>
              <p:spPr>
                <a:xfrm>
                  <a:off x="5203200" y="2625081"/>
                  <a:ext cx="2502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2" name="Google Shape;3322;p13"/>
                <p:cNvSpPr/>
                <p:nvPr/>
              </p:nvSpPr>
              <p:spPr>
                <a:xfrm>
                  <a:off x="6171650" y="2625092"/>
                  <a:ext cx="7185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3" name="Google Shape;3323;p13"/>
                <p:cNvSpPr/>
                <p:nvPr/>
              </p:nvSpPr>
              <p:spPr>
                <a:xfrm>
                  <a:off x="68901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4" name="Google Shape;3324;p13"/>
                <p:cNvSpPr/>
                <p:nvPr/>
              </p:nvSpPr>
              <p:spPr>
                <a:xfrm>
                  <a:off x="83742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5" name="Google Shape;3325;p13"/>
                <p:cNvSpPr/>
                <p:nvPr/>
              </p:nvSpPr>
              <p:spPr>
                <a:xfrm>
                  <a:off x="7271150" y="2625092"/>
                  <a:ext cx="588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6" name="Google Shape;3326;p13"/>
                <p:cNvSpPr/>
                <p:nvPr/>
              </p:nvSpPr>
              <p:spPr>
                <a:xfrm>
                  <a:off x="7858600" y="2625092"/>
                  <a:ext cx="5157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7" name="Google Shape;3327;p13"/>
                <p:cNvSpPr/>
                <p:nvPr/>
              </p:nvSpPr>
              <p:spPr>
                <a:xfrm>
                  <a:off x="8755200" y="2625092"/>
                  <a:ext cx="3888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8" name="Google Shape;3328;p13"/>
                <p:cNvSpPr/>
                <p:nvPr/>
              </p:nvSpPr>
              <p:spPr>
                <a:xfrm>
                  <a:off x="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9" name="Google Shape;3329;p13"/>
                <p:cNvSpPr/>
                <p:nvPr/>
              </p:nvSpPr>
              <p:spPr>
                <a:xfrm>
                  <a:off x="381000" y="3089829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0" name="Google Shape;3330;p13"/>
                <p:cNvSpPr/>
                <p:nvPr/>
              </p:nvSpPr>
              <p:spPr>
                <a:xfrm>
                  <a:off x="762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1" name="Google Shape;3331;p13"/>
                <p:cNvSpPr/>
                <p:nvPr/>
              </p:nvSpPr>
              <p:spPr>
                <a:xfrm>
                  <a:off x="1374919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2" name="Google Shape;3332;p13"/>
                <p:cNvSpPr/>
                <p:nvPr/>
              </p:nvSpPr>
              <p:spPr>
                <a:xfrm>
                  <a:off x="1606838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3" name="Google Shape;3333;p13"/>
                <p:cNvSpPr/>
                <p:nvPr/>
              </p:nvSpPr>
              <p:spPr>
                <a:xfrm>
                  <a:off x="1143000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4" name="Google Shape;3334;p13"/>
                <p:cNvSpPr/>
                <p:nvPr/>
              </p:nvSpPr>
              <p:spPr>
                <a:xfrm>
                  <a:off x="357146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5" name="Google Shape;3335;p13"/>
                <p:cNvSpPr/>
                <p:nvPr/>
              </p:nvSpPr>
              <p:spPr>
                <a:xfrm>
                  <a:off x="5453150" y="30898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6" name="Google Shape;3336;p13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7" name="Google Shape;3337;p13"/>
                <p:cNvSpPr/>
                <p:nvPr/>
              </p:nvSpPr>
              <p:spPr>
                <a:xfrm>
                  <a:off x="2242350" y="3089826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8" name="Google Shape;3338;p13"/>
                <p:cNvSpPr/>
                <p:nvPr/>
              </p:nvSpPr>
              <p:spPr>
                <a:xfrm>
                  <a:off x="257092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9" name="Google Shape;3339;p13"/>
                <p:cNvSpPr/>
                <p:nvPr/>
              </p:nvSpPr>
              <p:spPr>
                <a:xfrm>
                  <a:off x="307119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0" name="Google Shape;3340;p13"/>
                <p:cNvSpPr/>
                <p:nvPr/>
              </p:nvSpPr>
              <p:spPr>
                <a:xfrm>
                  <a:off x="4071730" y="3089829"/>
                  <a:ext cx="5004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1" name="Google Shape;3341;p13"/>
                <p:cNvSpPr/>
                <p:nvPr/>
              </p:nvSpPr>
              <p:spPr>
                <a:xfrm>
                  <a:off x="4572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2" name="Google Shape;3342;p13"/>
                <p:cNvSpPr/>
                <p:nvPr/>
              </p:nvSpPr>
              <p:spPr>
                <a:xfrm>
                  <a:off x="4953000" y="30898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3" name="Google Shape;3343;p13"/>
                <p:cNvSpPr/>
                <p:nvPr/>
              </p:nvSpPr>
              <p:spPr>
                <a:xfrm>
                  <a:off x="5203200" y="30898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4" name="Google Shape;3344;p13"/>
                <p:cNvSpPr/>
                <p:nvPr/>
              </p:nvSpPr>
              <p:spPr>
                <a:xfrm>
                  <a:off x="6171650" y="3089832"/>
                  <a:ext cx="7185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5" name="Google Shape;3345;p13"/>
                <p:cNvSpPr/>
                <p:nvPr/>
              </p:nvSpPr>
              <p:spPr>
                <a:xfrm>
                  <a:off x="6890150" y="30898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6" name="Google Shape;3346;p13"/>
                <p:cNvSpPr/>
                <p:nvPr/>
              </p:nvSpPr>
              <p:spPr>
                <a:xfrm>
                  <a:off x="8374250" y="30898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7" name="Google Shape;3347;p13"/>
                <p:cNvSpPr/>
                <p:nvPr/>
              </p:nvSpPr>
              <p:spPr>
                <a:xfrm>
                  <a:off x="7271150" y="30898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8" name="Google Shape;3348;p13"/>
                <p:cNvSpPr/>
                <p:nvPr/>
              </p:nvSpPr>
              <p:spPr>
                <a:xfrm>
                  <a:off x="7858600" y="3089832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9" name="Google Shape;3349;p13"/>
                <p:cNvSpPr/>
                <p:nvPr/>
              </p:nvSpPr>
              <p:spPr>
                <a:xfrm>
                  <a:off x="8755200" y="30898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0" name="Google Shape;3350;p13"/>
                <p:cNvSpPr/>
                <p:nvPr/>
              </p:nvSpPr>
              <p:spPr>
                <a:xfrm>
                  <a:off x="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1" name="Google Shape;3351;p13"/>
                <p:cNvSpPr/>
                <p:nvPr/>
              </p:nvSpPr>
              <p:spPr>
                <a:xfrm>
                  <a:off x="381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2" name="Google Shape;3352;p13"/>
                <p:cNvSpPr/>
                <p:nvPr/>
              </p:nvSpPr>
              <p:spPr>
                <a:xfrm>
                  <a:off x="762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3" name="Google Shape;3353;p13"/>
                <p:cNvSpPr/>
                <p:nvPr/>
              </p:nvSpPr>
              <p:spPr>
                <a:xfrm>
                  <a:off x="1374919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4" name="Google Shape;3354;p13"/>
                <p:cNvSpPr/>
                <p:nvPr/>
              </p:nvSpPr>
              <p:spPr>
                <a:xfrm>
                  <a:off x="1606838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5" name="Google Shape;3355;p13"/>
                <p:cNvSpPr/>
                <p:nvPr/>
              </p:nvSpPr>
              <p:spPr>
                <a:xfrm>
                  <a:off x="1143000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6" name="Google Shape;3356;p13"/>
                <p:cNvSpPr/>
                <p:nvPr/>
              </p:nvSpPr>
              <p:spPr>
                <a:xfrm>
                  <a:off x="357146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7" name="Google Shape;3357;p13"/>
                <p:cNvSpPr/>
                <p:nvPr/>
              </p:nvSpPr>
              <p:spPr>
                <a:xfrm>
                  <a:off x="5453150" y="3221254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8" name="Google Shape;3358;p13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9" name="Google Shape;3359;p13"/>
                <p:cNvSpPr/>
                <p:nvPr/>
              </p:nvSpPr>
              <p:spPr>
                <a:xfrm>
                  <a:off x="2242350" y="3221252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0" name="Google Shape;3360;p13"/>
                <p:cNvSpPr/>
                <p:nvPr/>
              </p:nvSpPr>
              <p:spPr>
                <a:xfrm>
                  <a:off x="257092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1" name="Google Shape;3361;p13"/>
                <p:cNvSpPr/>
                <p:nvPr/>
              </p:nvSpPr>
              <p:spPr>
                <a:xfrm>
                  <a:off x="307119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2" name="Google Shape;3362;p13"/>
                <p:cNvSpPr/>
                <p:nvPr/>
              </p:nvSpPr>
              <p:spPr>
                <a:xfrm>
                  <a:off x="407173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3" name="Google Shape;3363;p13"/>
                <p:cNvSpPr/>
                <p:nvPr/>
              </p:nvSpPr>
              <p:spPr>
                <a:xfrm>
                  <a:off x="4572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4" name="Google Shape;3364;p13"/>
                <p:cNvSpPr/>
                <p:nvPr/>
              </p:nvSpPr>
              <p:spPr>
                <a:xfrm>
                  <a:off x="4953000" y="32212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5" name="Google Shape;3365;p13"/>
                <p:cNvSpPr/>
                <p:nvPr/>
              </p:nvSpPr>
              <p:spPr>
                <a:xfrm>
                  <a:off x="5203200" y="32212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6" name="Google Shape;3366;p13"/>
                <p:cNvSpPr/>
                <p:nvPr/>
              </p:nvSpPr>
              <p:spPr>
                <a:xfrm>
                  <a:off x="6171650" y="3221257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7" name="Google Shape;3367;p13"/>
                <p:cNvSpPr/>
                <p:nvPr/>
              </p:nvSpPr>
              <p:spPr>
                <a:xfrm>
                  <a:off x="6890150" y="32212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8" name="Google Shape;3368;p13"/>
                <p:cNvSpPr/>
                <p:nvPr/>
              </p:nvSpPr>
              <p:spPr>
                <a:xfrm>
                  <a:off x="8374250" y="3221257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9" name="Google Shape;3369;p13"/>
                <p:cNvSpPr/>
                <p:nvPr/>
              </p:nvSpPr>
              <p:spPr>
                <a:xfrm>
                  <a:off x="7271150" y="3221257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0" name="Google Shape;3370;p13"/>
                <p:cNvSpPr/>
                <p:nvPr/>
              </p:nvSpPr>
              <p:spPr>
                <a:xfrm>
                  <a:off x="7858600" y="3221257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1" name="Google Shape;3371;p13"/>
                <p:cNvSpPr/>
                <p:nvPr/>
              </p:nvSpPr>
              <p:spPr>
                <a:xfrm>
                  <a:off x="8755200" y="32212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2" name="Google Shape;3372;p13"/>
                <p:cNvSpPr/>
                <p:nvPr/>
              </p:nvSpPr>
              <p:spPr>
                <a:xfrm>
                  <a:off x="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3" name="Google Shape;3373;p13"/>
                <p:cNvSpPr/>
                <p:nvPr/>
              </p:nvSpPr>
              <p:spPr>
                <a:xfrm>
                  <a:off x="381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4" name="Google Shape;3374;p13"/>
                <p:cNvSpPr/>
                <p:nvPr/>
              </p:nvSpPr>
              <p:spPr>
                <a:xfrm>
                  <a:off x="762000" y="3352654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5" name="Google Shape;3375;p13"/>
                <p:cNvSpPr/>
                <p:nvPr/>
              </p:nvSpPr>
              <p:spPr>
                <a:xfrm>
                  <a:off x="1374919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6" name="Google Shape;3376;p13"/>
                <p:cNvSpPr/>
                <p:nvPr/>
              </p:nvSpPr>
              <p:spPr>
                <a:xfrm>
                  <a:off x="1606838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7" name="Google Shape;3377;p13"/>
                <p:cNvSpPr/>
                <p:nvPr/>
              </p:nvSpPr>
              <p:spPr>
                <a:xfrm>
                  <a:off x="1143000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8" name="Google Shape;3378;p13"/>
                <p:cNvSpPr/>
                <p:nvPr/>
              </p:nvSpPr>
              <p:spPr>
                <a:xfrm>
                  <a:off x="357146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9" name="Google Shape;3379;p13"/>
                <p:cNvSpPr/>
                <p:nvPr/>
              </p:nvSpPr>
              <p:spPr>
                <a:xfrm>
                  <a:off x="5453150" y="3352654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0" name="Google Shape;3380;p13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1" name="Google Shape;3381;p13"/>
                <p:cNvSpPr/>
                <p:nvPr/>
              </p:nvSpPr>
              <p:spPr>
                <a:xfrm>
                  <a:off x="2242350" y="3352652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2" name="Google Shape;3382;p13"/>
                <p:cNvSpPr/>
                <p:nvPr/>
              </p:nvSpPr>
              <p:spPr>
                <a:xfrm>
                  <a:off x="2570920" y="3352654"/>
                  <a:ext cx="5004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3" name="Google Shape;3383;p13"/>
                <p:cNvSpPr/>
                <p:nvPr/>
              </p:nvSpPr>
              <p:spPr>
                <a:xfrm>
                  <a:off x="307119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4" name="Google Shape;3384;p13"/>
                <p:cNvSpPr/>
                <p:nvPr/>
              </p:nvSpPr>
              <p:spPr>
                <a:xfrm>
                  <a:off x="407173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5" name="Google Shape;3385;p13"/>
                <p:cNvSpPr/>
                <p:nvPr/>
              </p:nvSpPr>
              <p:spPr>
                <a:xfrm>
                  <a:off x="4572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6" name="Google Shape;3386;p13"/>
                <p:cNvSpPr/>
                <p:nvPr/>
              </p:nvSpPr>
              <p:spPr>
                <a:xfrm>
                  <a:off x="49530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7" name="Google Shape;3387;p13"/>
                <p:cNvSpPr/>
                <p:nvPr/>
              </p:nvSpPr>
              <p:spPr>
                <a:xfrm>
                  <a:off x="52032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8" name="Google Shape;3388;p13"/>
                <p:cNvSpPr/>
                <p:nvPr/>
              </p:nvSpPr>
              <p:spPr>
                <a:xfrm>
                  <a:off x="6171650" y="3352657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9" name="Google Shape;3389;p13"/>
                <p:cNvSpPr/>
                <p:nvPr/>
              </p:nvSpPr>
              <p:spPr>
                <a:xfrm>
                  <a:off x="68901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0" name="Google Shape;3390;p13"/>
                <p:cNvSpPr/>
                <p:nvPr/>
              </p:nvSpPr>
              <p:spPr>
                <a:xfrm>
                  <a:off x="83742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1" name="Google Shape;3391;p13"/>
                <p:cNvSpPr/>
                <p:nvPr/>
              </p:nvSpPr>
              <p:spPr>
                <a:xfrm>
                  <a:off x="7271150" y="3352657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2" name="Google Shape;3392;p13"/>
                <p:cNvSpPr/>
                <p:nvPr/>
              </p:nvSpPr>
              <p:spPr>
                <a:xfrm>
                  <a:off x="7858600" y="3352657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3" name="Google Shape;3393;p13"/>
                <p:cNvSpPr/>
                <p:nvPr/>
              </p:nvSpPr>
              <p:spPr>
                <a:xfrm>
                  <a:off x="8755200" y="33526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4" name="Google Shape;3394;p13"/>
                <p:cNvSpPr/>
                <p:nvPr/>
              </p:nvSpPr>
              <p:spPr>
                <a:xfrm>
                  <a:off x="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5" name="Google Shape;3395;p13"/>
                <p:cNvSpPr/>
                <p:nvPr/>
              </p:nvSpPr>
              <p:spPr>
                <a:xfrm>
                  <a:off x="381000" y="3484129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6" name="Google Shape;3396;p13"/>
                <p:cNvSpPr/>
                <p:nvPr/>
              </p:nvSpPr>
              <p:spPr>
                <a:xfrm>
                  <a:off x="76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7" name="Google Shape;3397;p13"/>
                <p:cNvSpPr/>
                <p:nvPr/>
              </p:nvSpPr>
              <p:spPr>
                <a:xfrm>
                  <a:off x="1374919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8" name="Google Shape;3398;p13"/>
                <p:cNvSpPr/>
                <p:nvPr/>
              </p:nvSpPr>
              <p:spPr>
                <a:xfrm>
                  <a:off x="1606838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9" name="Google Shape;3399;p13"/>
                <p:cNvSpPr/>
                <p:nvPr/>
              </p:nvSpPr>
              <p:spPr>
                <a:xfrm>
                  <a:off x="1143000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0" name="Google Shape;3400;p13"/>
                <p:cNvSpPr/>
                <p:nvPr/>
              </p:nvSpPr>
              <p:spPr>
                <a:xfrm>
                  <a:off x="357146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1" name="Google Shape;3401;p13"/>
                <p:cNvSpPr/>
                <p:nvPr/>
              </p:nvSpPr>
              <p:spPr>
                <a:xfrm>
                  <a:off x="5453150" y="34841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2" name="Google Shape;3402;p13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13"/>
                <p:cNvSpPr/>
                <p:nvPr/>
              </p:nvSpPr>
              <p:spPr>
                <a:xfrm>
                  <a:off x="2242350" y="3484127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13"/>
                <p:cNvSpPr/>
                <p:nvPr/>
              </p:nvSpPr>
              <p:spPr>
                <a:xfrm>
                  <a:off x="257092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5" name="Google Shape;3405;p13"/>
                <p:cNvSpPr/>
                <p:nvPr/>
              </p:nvSpPr>
              <p:spPr>
                <a:xfrm>
                  <a:off x="307119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6" name="Google Shape;3406;p13"/>
                <p:cNvSpPr/>
                <p:nvPr/>
              </p:nvSpPr>
              <p:spPr>
                <a:xfrm>
                  <a:off x="407173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13"/>
                <p:cNvSpPr/>
                <p:nvPr/>
              </p:nvSpPr>
              <p:spPr>
                <a:xfrm>
                  <a:off x="457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13"/>
                <p:cNvSpPr/>
                <p:nvPr/>
              </p:nvSpPr>
              <p:spPr>
                <a:xfrm>
                  <a:off x="4953000" y="34841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9" name="Google Shape;3409;p13"/>
                <p:cNvSpPr/>
                <p:nvPr/>
              </p:nvSpPr>
              <p:spPr>
                <a:xfrm>
                  <a:off x="5203200" y="34841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0" name="Google Shape;3410;p13"/>
                <p:cNvSpPr/>
                <p:nvPr/>
              </p:nvSpPr>
              <p:spPr>
                <a:xfrm>
                  <a:off x="6171650" y="3484132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1" name="Google Shape;3411;p13"/>
                <p:cNvSpPr/>
                <p:nvPr/>
              </p:nvSpPr>
              <p:spPr>
                <a:xfrm>
                  <a:off x="6890150" y="34841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2" name="Google Shape;3412;p13"/>
                <p:cNvSpPr/>
                <p:nvPr/>
              </p:nvSpPr>
              <p:spPr>
                <a:xfrm>
                  <a:off x="8374250" y="34841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3" name="Google Shape;3413;p13"/>
                <p:cNvSpPr/>
                <p:nvPr/>
              </p:nvSpPr>
              <p:spPr>
                <a:xfrm>
                  <a:off x="7271150" y="34841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4" name="Google Shape;3414;p13"/>
                <p:cNvSpPr/>
                <p:nvPr/>
              </p:nvSpPr>
              <p:spPr>
                <a:xfrm>
                  <a:off x="7858600" y="3484132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5" name="Google Shape;3415;p13"/>
                <p:cNvSpPr/>
                <p:nvPr/>
              </p:nvSpPr>
              <p:spPr>
                <a:xfrm>
                  <a:off x="8755200" y="34841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6" name="Google Shape;3416;p13"/>
                <p:cNvSpPr/>
                <p:nvPr/>
              </p:nvSpPr>
              <p:spPr>
                <a:xfrm>
                  <a:off x="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7" name="Google Shape;3417;p13"/>
                <p:cNvSpPr/>
                <p:nvPr/>
              </p:nvSpPr>
              <p:spPr>
                <a:xfrm>
                  <a:off x="381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8" name="Google Shape;3418;p13"/>
                <p:cNvSpPr/>
                <p:nvPr/>
              </p:nvSpPr>
              <p:spPr>
                <a:xfrm>
                  <a:off x="76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9" name="Google Shape;3419;p13"/>
                <p:cNvSpPr/>
                <p:nvPr/>
              </p:nvSpPr>
              <p:spPr>
                <a:xfrm>
                  <a:off x="1374919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0" name="Google Shape;3420;p13"/>
                <p:cNvSpPr/>
                <p:nvPr/>
              </p:nvSpPr>
              <p:spPr>
                <a:xfrm>
                  <a:off x="1606838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1" name="Google Shape;3421;p13"/>
                <p:cNvSpPr/>
                <p:nvPr/>
              </p:nvSpPr>
              <p:spPr>
                <a:xfrm>
                  <a:off x="1143000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2" name="Google Shape;3422;p13"/>
                <p:cNvSpPr/>
                <p:nvPr/>
              </p:nvSpPr>
              <p:spPr>
                <a:xfrm>
                  <a:off x="357146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3" name="Google Shape;3423;p13"/>
                <p:cNvSpPr/>
                <p:nvPr/>
              </p:nvSpPr>
              <p:spPr>
                <a:xfrm>
                  <a:off x="5453150" y="3615466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4" name="Google Shape;3424;p13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5" name="Google Shape;3425;p13"/>
                <p:cNvSpPr/>
                <p:nvPr/>
              </p:nvSpPr>
              <p:spPr>
                <a:xfrm>
                  <a:off x="2242350" y="3615465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6" name="Google Shape;3426;p13"/>
                <p:cNvSpPr/>
                <p:nvPr/>
              </p:nvSpPr>
              <p:spPr>
                <a:xfrm>
                  <a:off x="257092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7" name="Google Shape;3427;p13"/>
                <p:cNvSpPr/>
                <p:nvPr/>
              </p:nvSpPr>
              <p:spPr>
                <a:xfrm>
                  <a:off x="307119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8" name="Google Shape;3428;p13"/>
                <p:cNvSpPr/>
                <p:nvPr/>
              </p:nvSpPr>
              <p:spPr>
                <a:xfrm>
                  <a:off x="407173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9" name="Google Shape;3429;p13"/>
                <p:cNvSpPr/>
                <p:nvPr/>
              </p:nvSpPr>
              <p:spPr>
                <a:xfrm>
                  <a:off x="457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0" name="Google Shape;3430;p13"/>
                <p:cNvSpPr/>
                <p:nvPr/>
              </p:nvSpPr>
              <p:spPr>
                <a:xfrm>
                  <a:off x="49530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1" name="Google Shape;3431;p13"/>
                <p:cNvSpPr/>
                <p:nvPr/>
              </p:nvSpPr>
              <p:spPr>
                <a:xfrm>
                  <a:off x="52032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2" name="Google Shape;3432;p13"/>
                <p:cNvSpPr/>
                <p:nvPr/>
              </p:nvSpPr>
              <p:spPr>
                <a:xfrm>
                  <a:off x="6171650" y="36154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3" name="Google Shape;3433;p13"/>
                <p:cNvSpPr/>
                <p:nvPr/>
              </p:nvSpPr>
              <p:spPr>
                <a:xfrm>
                  <a:off x="68901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4" name="Google Shape;3434;p13"/>
                <p:cNvSpPr/>
                <p:nvPr/>
              </p:nvSpPr>
              <p:spPr>
                <a:xfrm>
                  <a:off x="83742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5" name="Google Shape;3435;p13"/>
                <p:cNvSpPr/>
                <p:nvPr/>
              </p:nvSpPr>
              <p:spPr>
                <a:xfrm>
                  <a:off x="7271150" y="3615475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6" name="Google Shape;3436;p13"/>
                <p:cNvSpPr/>
                <p:nvPr/>
              </p:nvSpPr>
              <p:spPr>
                <a:xfrm>
                  <a:off x="7858600" y="3615475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7" name="Google Shape;3437;p13"/>
                <p:cNvSpPr/>
                <p:nvPr/>
              </p:nvSpPr>
              <p:spPr>
                <a:xfrm>
                  <a:off x="8755200" y="3615475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8" name="Google Shape;3438;p13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9" name="Google Shape;3439;p13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0" name="Google Shape;3440;p13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1" name="Google Shape;3441;p13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2" name="Google Shape;3442;p13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3" name="Google Shape;3443;p13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4" name="Google Shape;3444;p13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5" name="Google Shape;3445;p13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6" name="Google Shape;3446;p13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7" name="Google Shape;3447;p13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8" name="Google Shape;3448;p13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9" name="Google Shape;3449;p13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0" name="Google Shape;3450;p13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1" name="Google Shape;3451;p13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2" name="Google Shape;3452;p13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3" name="Google Shape;3453;p13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4" name="Google Shape;3454;p13"/>
                <p:cNvSpPr/>
                <p:nvPr/>
              </p:nvSpPr>
              <p:spPr>
                <a:xfrm>
                  <a:off x="6171650" y="415177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5" name="Google Shape;3455;p13"/>
                <p:cNvSpPr/>
                <p:nvPr/>
              </p:nvSpPr>
              <p:spPr>
                <a:xfrm>
                  <a:off x="68901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6" name="Google Shape;3456;p13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7" name="Google Shape;3457;p13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8" name="Google Shape;3458;p13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9" name="Google Shape;3459;p13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0" name="Google Shape;3460;p13"/>
                <p:cNvSpPr/>
                <p:nvPr/>
              </p:nvSpPr>
              <p:spPr>
                <a:xfrm>
                  <a:off x="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1" name="Google Shape;3461;p13"/>
                <p:cNvSpPr/>
                <p:nvPr/>
              </p:nvSpPr>
              <p:spPr>
                <a:xfrm>
                  <a:off x="381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2" name="Google Shape;3462;p13"/>
                <p:cNvSpPr/>
                <p:nvPr/>
              </p:nvSpPr>
              <p:spPr>
                <a:xfrm>
                  <a:off x="762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3" name="Google Shape;3463;p13"/>
                <p:cNvSpPr/>
                <p:nvPr/>
              </p:nvSpPr>
              <p:spPr>
                <a:xfrm>
                  <a:off x="1374919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4" name="Google Shape;3464;p13"/>
                <p:cNvSpPr/>
                <p:nvPr/>
              </p:nvSpPr>
              <p:spPr>
                <a:xfrm>
                  <a:off x="1606838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5" name="Google Shape;3465;p13"/>
                <p:cNvSpPr/>
                <p:nvPr/>
              </p:nvSpPr>
              <p:spPr>
                <a:xfrm>
                  <a:off x="1143000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6" name="Google Shape;3466;p13"/>
                <p:cNvSpPr/>
                <p:nvPr/>
              </p:nvSpPr>
              <p:spPr>
                <a:xfrm>
                  <a:off x="357146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7" name="Google Shape;3467;p13"/>
                <p:cNvSpPr/>
                <p:nvPr/>
              </p:nvSpPr>
              <p:spPr>
                <a:xfrm>
                  <a:off x="5453150" y="4659472"/>
                  <a:ext cx="7185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8" name="Google Shape;3468;p13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9" name="Google Shape;3469;p13"/>
                <p:cNvSpPr/>
                <p:nvPr/>
              </p:nvSpPr>
              <p:spPr>
                <a:xfrm>
                  <a:off x="2242350" y="4659474"/>
                  <a:ext cx="3288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0" name="Google Shape;3470;p13"/>
                <p:cNvSpPr/>
                <p:nvPr/>
              </p:nvSpPr>
              <p:spPr>
                <a:xfrm>
                  <a:off x="257092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1" name="Google Shape;3471;p13"/>
                <p:cNvSpPr/>
                <p:nvPr/>
              </p:nvSpPr>
              <p:spPr>
                <a:xfrm>
                  <a:off x="3071190" y="4659472"/>
                  <a:ext cx="5004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2" name="Google Shape;3472;p13"/>
                <p:cNvSpPr/>
                <p:nvPr/>
              </p:nvSpPr>
              <p:spPr>
                <a:xfrm>
                  <a:off x="407173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3" name="Google Shape;3473;p13"/>
                <p:cNvSpPr/>
                <p:nvPr/>
              </p:nvSpPr>
              <p:spPr>
                <a:xfrm>
                  <a:off x="4572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4" name="Google Shape;3474;p13"/>
                <p:cNvSpPr/>
                <p:nvPr/>
              </p:nvSpPr>
              <p:spPr>
                <a:xfrm>
                  <a:off x="4953000" y="4659472"/>
                  <a:ext cx="2502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5" name="Google Shape;3475;p13"/>
                <p:cNvSpPr/>
                <p:nvPr/>
              </p:nvSpPr>
              <p:spPr>
                <a:xfrm>
                  <a:off x="5203200" y="4659472"/>
                  <a:ext cx="2502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6" name="Google Shape;3476;p13"/>
                <p:cNvSpPr/>
                <p:nvPr/>
              </p:nvSpPr>
              <p:spPr>
                <a:xfrm>
                  <a:off x="6171650" y="4659483"/>
                  <a:ext cx="7185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7" name="Google Shape;3477;p13"/>
                <p:cNvSpPr/>
                <p:nvPr/>
              </p:nvSpPr>
              <p:spPr>
                <a:xfrm>
                  <a:off x="6890150" y="4659483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8" name="Google Shape;3478;p13"/>
                <p:cNvSpPr/>
                <p:nvPr/>
              </p:nvSpPr>
              <p:spPr>
                <a:xfrm>
                  <a:off x="8374250" y="4659483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9" name="Google Shape;3479;p13"/>
                <p:cNvSpPr/>
                <p:nvPr/>
              </p:nvSpPr>
              <p:spPr>
                <a:xfrm>
                  <a:off x="7271150" y="4659483"/>
                  <a:ext cx="588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0" name="Google Shape;3480;p13"/>
                <p:cNvSpPr/>
                <p:nvPr/>
              </p:nvSpPr>
              <p:spPr>
                <a:xfrm>
                  <a:off x="7858600" y="4659483"/>
                  <a:ext cx="5157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1" name="Google Shape;3481;p13"/>
                <p:cNvSpPr/>
                <p:nvPr/>
              </p:nvSpPr>
              <p:spPr>
                <a:xfrm>
                  <a:off x="8755200" y="4659483"/>
                  <a:ext cx="3888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82" name="Google Shape;3482;p13"/>
              <p:cNvGrpSpPr/>
              <p:nvPr/>
            </p:nvGrpSpPr>
            <p:grpSpPr>
              <a:xfrm>
                <a:off x="2071737" y="300"/>
                <a:ext cx="170655" cy="5143061"/>
                <a:chOff x="1838756" y="312"/>
                <a:chExt cx="231900" cy="5143061"/>
              </a:xfrm>
            </p:grpSpPr>
            <p:sp>
              <p:nvSpPr>
                <p:cNvPr id="3483" name="Google Shape;3483;p13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4" name="Google Shape;3484;p13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5" name="Google Shape;3485;p13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6" name="Google Shape;3486;p13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7" name="Google Shape;3487;p13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8" name="Google Shape;3488;p13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9" name="Google Shape;3489;p13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0" name="Google Shape;3490;p13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1" name="Google Shape;3491;p13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2" name="Google Shape;3492;p13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3" name="Google Shape;3493;p13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4" name="Google Shape;3494;p13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5" name="Google Shape;3495;p13"/>
                <p:cNvSpPr/>
                <p:nvPr/>
              </p:nvSpPr>
              <p:spPr>
                <a:xfrm>
                  <a:off x="1838756" y="4151761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6" name="Google Shape;3496;p13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97" name="Google Shape;3497;p13"/>
            <p:cNvGrpSpPr/>
            <p:nvPr/>
          </p:nvGrpSpPr>
          <p:grpSpPr>
            <a:xfrm>
              <a:off x="0" y="3992112"/>
              <a:ext cx="9144000" cy="158384"/>
              <a:chOff x="0" y="4151749"/>
              <a:chExt cx="9144000" cy="507640"/>
            </a:xfrm>
          </p:grpSpPr>
          <p:sp>
            <p:nvSpPr>
              <p:cNvPr id="3498" name="Google Shape;3498;p13"/>
              <p:cNvSpPr/>
              <p:nvPr/>
            </p:nvSpPr>
            <p:spPr>
              <a:xfrm>
                <a:off x="2071737" y="4151749"/>
                <a:ext cx="1707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99" name="Google Shape;3499;p13"/>
              <p:cNvGrpSpPr/>
              <p:nvPr/>
            </p:nvGrpSpPr>
            <p:grpSpPr>
              <a:xfrm>
                <a:off x="0" y="4151758"/>
                <a:ext cx="9144000" cy="507632"/>
                <a:chOff x="0" y="4151758"/>
                <a:chExt cx="9144000" cy="507632"/>
              </a:xfrm>
            </p:grpSpPr>
            <p:sp>
              <p:nvSpPr>
                <p:cNvPr id="3500" name="Google Shape;3500;p13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1" name="Google Shape;3501;p13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2" name="Google Shape;3502;p13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3" name="Google Shape;3503;p13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4" name="Google Shape;3504;p13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5" name="Google Shape;3505;p13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6" name="Google Shape;3506;p13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7" name="Google Shape;3507;p13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8" name="Google Shape;3508;p13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9" name="Google Shape;3509;p13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0" name="Google Shape;3510;p13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1" name="Google Shape;3511;p13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2" name="Google Shape;3512;p13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3" name="Google Shape;3513;p13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4" name="Google Shape;3514;p13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5" name="Google Shape;3515;p13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6" name="Google Shape;3516;p13"/>
                <p:cNvSpPr/>
                <p:nvPr/>
              </p:nvSpPr>
              <p:spPr>
                <a:xfrm>
                  <a:off x="6171650" y="415179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7" name="Google Shape;3517;p13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8" name="Google Shape;3518;p13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9" name="Google Shape;3519;p13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0" name="Google Shape;3520;p13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1" name="Google Shape;3521;p13"/>
                <p:cNvSpPr/>
                <p:nvPr/>
              </p:nvSpPr>
              <p:spPr>
                <a:xfrm>
                  <a:off x="6890175" y="415179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522" name="Google Shape;3522;p13"/>
          <p:cNvSpPr txBox="1">
            <a:spLocks noGrp="1"/>
          </p:cNvSpPr>
          <p:nvPr>
            <p:ph type="title"/>
          </p:nvPr>
        </p:nvSpPr>
        <p:spPr>
          <a:xfrm>
            <a:off x="1140100" y="1778981"/>
            <a:ext cx="2051100" cy="3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23" name="Google Shape;3523;p13"/>
          <p:cNvSpPr txBox="1">
            <a:spLocks noGrp="1"/>
          </p:cNvSpPr>
          <p:nvPr>
            <p:ph type="title" idx="2"/>
          </p:nvPr>
        </p:nvSpPr>
        <p:spPr>
          <a:xfrm>
            <a:off x="1145353" y="3295375"/>
            <a:ext cx="2047800" cy="322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24" name="Google Shape;3524;p13"/>
          <p:cNvSpPr txBox="1">
            <a:spLocks noGrp="1"/>
          </p:cNvSpPr>
          <p:nvPr>
            <p:ph type="subTitle" idx="1"/>
          </p:nvPr>
        </p:nvSpPr>
        <p:spPr>
          <a:xfrm>
            <a:off x="756900" y="3615075"/>
            <a:ext cx="2436300" cy="5352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5" name="Google Shape;3525;p13"/>
          <p:cNvSpPr txBox="1">
            <a:spLocks noGrp="1"/>
          </p:cNvSpPr>
          <p:nvPr>
            <p:ph type="title" idx="3"/>
          </p:nvPr>
        </p:nvSpPr>
        <p:spPr>
          <a:xfrm>
            <a:off x="3739149" y="1778966"/>
            <a:ext cx="2049900" cy="3189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26" name="Google Shape;3526;p13"/>
          <p:cNvSpPr txBox="1">
            <a:spLocks noGrp="1"/>
          </p:cNvSpPr>
          <p:nvPr>
            <p:ph type="title" idx="4"/>
          </p:nvPr>
        </p:nvSpPr>
        <p:spPr>
          <a:xfrm>
            <a:off x="6322432" y="3300575"/>
            <a:ext cx="2054100" cy="3189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27" name="Google Shape;3527;p13"/>
          <p:cNvSpPr txBox="1">
            <a:spLocks noGrp="1"/>
          </p:cNvSpPr>
          <p:nvPr>
            <p:ph type="subTitle" idx="5"/>
          </p:nvPr>
        </p:nvSpPr>
        <p:spPr>
          <a:xfrm>
            <a:off x="5933800" y="3615075"/>
            <a:ext cx="2436300" cy="5352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8" name="Google Shape;3528;p13"/>
          <p:cNvSpPr txBox="1">
            <a:spLocks noGrp="1"/>
          </p:cNvSpPr>
          <p:nvPr>
            <p:ph type="title" idx="6"/>
          </p:nvPr>
        </p:nvSpPr>
        <p:spPr>
          <a:xfrm>
            <a:off x="6322450" y="1779106"/>
            <a:ext cx="2052300" cy="3189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29" name="Google Shape;3529;p13"/>
          <p:cNvSpPr txBox="1">
            <a:spLocks noGrp="1"/>
          </p:cNvSpPr>
          <p:nvPr>
            <p:ph type="subTitle" idx="7"/>
          </p:nvPr>
        </p:nvSpPr>
        <p:spPr>
          <a:xfrm>
            <a:off x="5933800" y="2094188"/>
            <a:ext cx="2436300" cy="5352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0" name="Google Shape;3530;p13"/>
          <p:cNvSpPr txBox="1">
            <a:spLocks noGrp="1"/>
          </p:cNvSpPr>
          <p:nvPr>
            <p:ph type="title" idx="8"/>
          </p:nvPr>
        </p:nvSpPr>
        <p:spPr>
          <a:xfrm>
            <a:off x="3739142" y="3295375"/>
            <a:ext cx="2049900" cy="3174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31" name="Google Shape;3531;p13"/>
          <p:cNvSpPr txBox="1">
            <a:spLocks noGrp="1"/>
          </p:cNvSpPr>
          <p:nvPr>
            <p:ph type="subTitle" idx="9"/>
          </p:nvPr>
        </p:nvSpPr>
        <p:spPr>
          <a:xfrm>
            <a:off x="3353750" y="2094175"/>
            <a:ext cx="2436300" cy="5352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2" name="Google Shape;3532;p13"/>
          <p:cNvSpPr txBox="1">
            <a:spLocks noGrp="1"/>
          </p:cNvSpPr>
          <p:nvPr>
            <p:ph type="title" idx="13" hasCustomPrompt="1"/>
          </p:nvPr>
        </p:nvSpPr>
        <p:spPr>
          <a:xfrm rot="2001">
            <a:off x="693450" y="1742913"/>
            <a:ext cx="515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33" name="Google Shape;3533;p13"/>
          <p:cNvSpPr txBox="1">
            <a:spLocks noGrp="1"/>
          </p:cNvSpPr>
          <p:nvPr>
            <p:ph type="title" idx="14" hasCustomPrompt="1"/>
          </p:nvPr>
        </p:nvSpPr>
        <p:spPr>
          <a:xfrm rot="2001">
            <a:off x="693450" y="3263476"/>
            <a:ext cx="515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34" name="Google Shape;3534;p13"/>
          <p:cNvSpPr txBox="1">
            <a:spLocks noGrp="1"/>
          </p:cNvSpPr>
          <p:nvPr>
            <p:ph type="title" idx="15" hasCustomPrompt="1"/>
          </p:nvPr>
        </p:nvSpPr>
        <p:spPr>
          <a:xfrm rot="2001">
            <a:off x="3290300" y="1742913"/>
            <a:ext cx="515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35" name="Google Shape;3535;p13"/>
          <p:cNvSpPr txBox="1">
            <a:spLocks noGrp="1"/>
          </p:cNvSpPr>
          <p:nvPr>
            <p:ph type="title" idx="16" hasCustomPrompt="1"/>
          </p:nvPr>
        </p:nvSpPr>
        <p:spPr>
          <a:xfrm rot="2001">
            <a:off x="5870350" y="1766013"/>
            <a:ext cx="5154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36" name="Google Shape;3536;p13"/>
          <p:cNvSpPr txBox="1">
            <a:spLocks noGrp="1"/>
          </p:cNvSpPr>
          <p:nvPr>
            <p:ph type="title" idx="17" hasCustomPrompt="1"/>
          </p:nvPr>
        </p:nvSpPr>
        <p:spPr>
          <a:xfrm rot="2001">
            <a:off x="3281900" y="3263800"/>
            <a:ext cx="515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37" name="Google Shape;3537;p13"/>
          <p:cNvSpPr txBox="1">
            <a:spLocks noGrp="1"/>
          </p:cNvSpPr>
          <p:nvPr>
            <p:ph type="title" idx="18" hasCustomPrompt="1"/>
          </p:nvPr>
        </p:nvSpPr>
        <p:spPr>
          <a:xfrm rot="2001">
            <a:off x="5870350" y="3263801"/>
            <a:ext cx="515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38" name="Google Shape;3538;p13"/>
          <p:cNvSpPr txBox="1">
            <a:spLocks noGrp="1"/>
          </p:cNvSpPr>
          <p:nvPr>
            <p:ph type="subTitle" idx="19"/>
          </p:nvPr>
        </p:nvSpPr>
        <p:spPr>
          <a:xfrm>
            <a:off x="3353850" y="3615075"/>
            <a:ext cx="2436300" cy="5352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9" name="Google Shape;3539;p13"/>
          <p:cNvSpPr txBox="1">
            <a:spLocks noGrp="1"/>
          </p:cNvSpPr>
          <p:nvPr>
            <p:ph type="title" idx="20"/>
          </p:nvPr>
        </p:nvSpPr>
        <p:spPr>
          <a:xfrm>
            <a:off x="-10125" y="733800"/>
            <a:ext cx="9144000" cy="564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Raleway Black"/>
              <a:buNone/>
              <a:defRPr sz="31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9pPr>
          </a:lstStyle>
          <a:p>
            <a:endParaRPr/>
          </a:p>
        </p:txBody>
      </p:sp>
      <p:sp>
        <p:nvSpPr>
          <p:cNvPr id="3540" name="Google Shape;3540;p13"/>
          <p:cNvSpPr txBox="1">
            <a:spLocks noGrp="1"/>
          </p:cNvSpPr>
          <p:nvPr>
            <p:ph type="subTitle" idx="21"/>
          </p:nvPr>
        </p:nvSpPr>
        <p:spPr>
          <a:xfrm>
            <a:off x="756900" y="2094175"/>
            <a:ext cx="2436300" cy="5352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2" name="Google Shape;3542;p14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grpSp>
          <p:nvGrpSpPr>
            <p:cNvPr id="3543" name="Google Shape;3543;p14"/>
            <p:cNvGrpSpPr/>
            <p:nvPr/>
          </p:nvGrpSpPr>
          <p:grpSpPr>
            <a:xfrm>
              <a:off x="0" y="0"/>
              <a:ext cx="9144050" cy="5143383"/>
              <a:chOff x="0" y="0"/>
              <a:chExt cx="9144050" cy="5143383"/>
            </a:xfrm>
          </p:grpSpPr>
          <p:grpSp>
            <p:nvGrpSpPr>
              <p:cNvPr id="3544" name="Google Shape;3544;p14"/>
              <p:cNvGrpSpPr/>
              <p:nvPr/>
            </p:nvGrpSpPr>
            <p:grpSpPr>
              <a:xfrm>
                <a:off x="0" y="0"/>
                <a:ext cx="9144050" cy="5143383"/>
                <a:chOff x="0" y="0"/>
                <a:chExt cx="9144050" cy="5143383"/>
              </a:xfrm>
            </p:grpSpPr>
            <p:sp>
              <p:nvSpPr>
                <p:cNvPr id="3545" name="Google Shape;3545;p14"/>
                <p:cNvSpPr/>
                <p:nvPr/>
              </p:nvSpPr>
              <p:spPr>
                <a:xfrm>
                  <a:off x="0" y="312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6" name="Google Shape;3546;p14"/>
                <p:cNvSpPr/>
                <p:nvPr/>
              </p:nvSpPr>
              <p:spPr>
                <a:xfrm>
                  <a:off x="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7" name="Google Shape;3547;p14"/>
                <p:cNvSpPr/>
                <p:nvPr/>
              </p:nvSpPr>
              <p:spPr>
                <a:xfrm>
                  <a:off x="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8" name="Google Shape;3548;p14"/>
                <p:cNvSpPr/>
                <p:nvPr/>
              </p:nvSpPr>
              <p:spPr>
                <a:xfrm>
                  <a:off x="381001" y="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9" name="Google Shape;3549;p14"/>
                <p:cNvSpPr/>
                <p:nvPr/>
              </p:nvSpPr>
              <p:spPr>
                <a:xfrm>
                  <a:off x="381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0" name="Google Shape;3550;p14"/>
                <p:cNvSpPr/>
                <p:nvPr/>
              </p:nvSpPr>
              <p:spPr>
                <a:xfrm>
                  <a:off x="762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1" name="Google Shape;3551;p14"/>
                <p:cNvSpPr/>
                <p:nvPr/>
              </p:nvSpPr>
              <p:spPr>
                <a:xfrm>
                  <a:off x="762000" y="759292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2" name="Google Shape;3552;p14"/>
                <p:cNvSpPr/>
                <p:nvPr/>
              </p:nvSpPr>
              <p:spPr>
                <a:xfrm>
                  <a:off x="1143000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3" name="Google Shape;3553;p14"/>
                <p:cNvSpPr/>
                <p:nvPr/>
              </p:nvSpPr>
              <p:spPr>
                <a:xfrm>
                  <a:off x="1143000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4" name="Google Shape;3554;p14"/>
                <p:cNvSpPr/>
                <p:nvPr/>
              </p:nvSpPr>
              <p:spPr>
                <a:xfrm>
                  <a:off x="1374919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5" name="Google Shape;3555;p14"/>
                <p:cNvSpPr/>
                <p:nvPr/>
              </p:nvSpPr>
              <p:spPr>
                <a:xfrm>
                  <a:off x="1374919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6" name="Google Shape;3556;p14"/>
                <p:cNvSpPr/>
                <p:nvPr/>
              </p:nvSpPr>
              <p:spPr>
                <a:xfrm>
                  <a:off x="1606838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7" name="Google Shape;3557;p14"/>
                <p:cNvSpPr/>
                <p:nvPr/>
              </p:nvSpPr>
              <p:spPr>
                <a:xfrm>
                  <a:off x="1606838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8" name="Google Shape;3558;p14"/>
                <p:cNvSpPr/>
                <p:nvPr/>
              </p:nvSpPr>
              <p:spPr>
                <a:xfrm>
                  <a:off x="1606838" y="75929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9" name="Google Shape;3559;p14"/>
                <p:cNvSpPr/>
                <p:nvPr/>
              </p:nvSpPr>
              <p:spPr>
                <a:xfrm>
                  <a:off x="381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0" name="Google Shape;3560;p14"/>
                <p:cNvSpPr/>
                <p:nvPr/>
              </p:nvSpPr>
              <p:spPr>
                <a:xfrm>
                  <a:off x="76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1" name="Google Shape;3561;p14"/>
                <p:cNvSpPr/>
                <p:nvPr/>
              </p:nvSpPr>
              <p:spPr>
                <a:xfrm>
                  <a:off x="1143000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2" name="Google Shape;3562;p14"/>
                <p:cNvSpPr/>
                <p:nvPr/>
              </p:nvSpPr>
              <p:spPr>
                <a:xfrm>
                  <a:off x="1374919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3" name="Google Shape;3563;p14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4" name="Google Shape;3564;p14"/>
                <p:cNvSpPr/>
                <p:nvPr/>
              </p:nvSpPr>
              <p:spPr>
                <a:xfrm>
                  <a:off x="2242350" y="300"/>
                  <a:ext cx="3288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5" name="Google Shape;3565;p14"/>
                <p:cNvSpPr/>
                <p:nvPr/>
              </p:nvSpPr>
              <p:spPr>
                <a:xfrm>
                  <a:off x="307119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6" name="Google Shape;3566;p14"/>
                <p:cNvSpPr/>
                <p:nvPr/>
              </p:nvSpPr>
              <p:spPr>
                <a:xfrm>
                  <a:off x="357146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7" name="Google Shape;3567;p14"/>
                <p:cNvSpPr/>
                <p:nvPr/>
              </p:nvSpPr>
              <p:spPr>
                <a:xfrm>
                  <a:off x="407173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8" name="Google Shape;3568;p14"/>
                <p:cNvSpPr/>
                <p:nvPr/>
              </p:nvSpPr>
              <p:spPr>
                <a:xfrm>
                  <a:off x="4572000" y="379802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9" name="Google Shape;3569;p14"/>
                <p:cNvSpPr/>
                <p:nvPr/>
              </p:nvSpPr>
              <p:spPr>
                <a:xfrm>
                  <a:off x="4953000" y="31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0" name="Google Shape;3570;p14"/>
                <p:cNvSpPr/>
                <p:nvPr/>
              </p:nvSpPr>
              <p:spPr>
                <a:xfrm>
                  <a:off x="5203200" y="37980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1" name="Google Shape;3571;p14"/>
                <p:cNvSpPr/>
                <p:nvPr/>
              </p:nvSpPr>
              <p:spPr>
                <a:xfrm>
                  <a:off x="5453150" y="759292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2" name="Google Shape;3572;p14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3" name="Google Shape;3573;p14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4" name="Google Shape;3574;p14"/>
                <p:cNvSpPr/>
                <p:nvPr/>
              </p:nvSpPr>
              <p:spPr>
                <a:xfrm>
                  <a:off x="2242350" y="379791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5" name="Google Shape;3575;p14"/>
                <p:cNvSpPr/>
                <p:nvPr/>
              </p:nvSpPr>
              <p:spPr>
                <a:xfrm>
                  <a:off x="2242350" y="759282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6" name="Google Shape;3576;p14"/>
                <p:cNvSpPr/>
                <p:nvPr/>
              </p:nvSpPr>
              <p:spPr>
                <a:xfrm>
                  <a:off x="257092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7" name="Google Shape;3577;p14"/>
                <p:cNvSpPr/>
                <p:nvPr/>
              </p:nvSpPr>
              <p:spPr>
                <a:xfrm>
                  <a:off x="257092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8" name="Google Shape;3578;p14"/>
                <p:cNvSpPr/>
                <p:nvPr/>
              </p:nvSpPr>
              <p:spPr>
                <a:xfrm>
                  <a:off x="2570845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9" name="Google Shape;3579;p14"/>
                <p:cNvSpPr/>
                <p:nvPr/>
              </p:nvSpPr>
              <p:spPr>
                <a:xfrm>
                  <a:off x="307119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0" name="Google Shape;3580;p14"/>
                <p:cNvSpPr/>
                <p:nvPr/>
              </p:nvSpPr>
              <p:spPr>
                <a:xfrm>
                  <a:off x="307119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1" name="Google Shape;3581;p14"/>
                <p:cNvSpPr/>
                <p:nvPr/>
              </p:nvSpPr>
              <p:spPr>
                <a:xfrm>
                  <a:off x="3571460" y="312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2" name="Google Shape;3582;p14"/>
                <p:cNvSpPr/>
                <p:nvPr/>
              </p:nvSpPr>
              <p:spPr>
                <a:xfrm>
                  <a:off x="357146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3" name="Google Shape;3583;p14"/>
                <p:cNvSpPr/>
                <p:nvPr/>
              </p:nvSpPr>
              <p:spPr>
                <a:xfrm>
                  <a:off x="407173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4" name="Google Shape;3584;p14"/>
                <p:cNvSpPr/>
                <p:nvPr/>
              </p:nvSpPr>
              <p:spPr>
                <a:xfrm>
                  <a:off x="407173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5" name="Google Shape;3585;p14"/>
                <p:cNvSpPr/>
                <p:nvPr/>
              </p:nvSpPr>
              <p:spPr>
                <a:xfrm>
                  <a:off x="457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6" name="Google Shape;3586;p14"/>
                <p:cNvSpPr/>
                <p:nvPr/>
              </p:nvSpPr>
              <p:spPr>
                <a:xfrm>
                  <a:off x="4572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7" name="Google Shape;3587;p14"/>
                <p:cNvSpPr/>
                <p:nvPr/>
              </p:nvSpPr>
              <p:spPr>
                <a:xfrm>
                  <a:off x="4953000" y="37980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8" name="Google Shape;3588;p14"/>
                <p:cNvSpPr/>
                <p:nvPr/>
              </p:nvSpPr>
              <p:spPr>
                <a:xfrm>
                  <a:off x="4953000" y="759292"/>
                  <a:ext cx="2502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9" name="Google Shape;3589;p14"/>
                <p:cNvSpPr/>
                <p:nvPr/>
              </p:nvSpPr>
              <p:spPr>
                <a:xfrm>
                  <a:off x="5203200" y="31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0" name="Google Shape;3590;p14"/>
                <p:cNvSpPr/>
                <p:nvPr/>
              </p:nvSpPr>
              <p:spPr>
                <a:xfrm>
                  <a:off x="5203200" y="75929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1" name="Google Shape;3591;p14"/>
                <p:cNvSpPr/>
                <p:nvPr/>
              </p:nvSpPr>
              <p:spPr>
                <a:xfrm>
                  <a:off x="5453150" y="3797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2" name="Google Shape;3592;p14"/>
                <p:cNvSpPr/>
                <p:nvPr/>
              </p:nvSpPr>
              <p:spPr>
                <a:xfrm>
                  <a:off x="5453150" y="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3" name="Google Shape;3593;p14"/>
                <p:cNvSpPr/>
                <p:nvPr/>
              </p:nvSpPr>
              <p:spPr>
                <a:xfrm>
                  <a:off x="6171650" y="3797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4" name="Google Shape;3594;p14"/>
                <p:cNvSpPr/>
                <p:nvPr/>
              </p:nvSpPr>
              <p:spPr>
                <a:xfrm>
                  <a:off x="6171650" y="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5" name="Google Shape;3595;p14"/>
                <p:cNvSpPr/>
                <p:nvPr/>
              </p:nvSpPr>
              <p:spPr>
                <a:xfrm>
                  <a:off x="6171650" y="759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6" name="Google Shape;3596;p14"/>
                <p:cNvSpPr/>
                <p:nvPr/>
              </p:nvSpPr>
              <p:spPr>
                <a:xfrm>
                  <a:off x="6890150" y="300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7" name="Google Shape;3597;p14"/>
                <p:cNvSpPr/>
                <p:nvPr/>
              </p:nvSpPr>
              <p:spPr>
                <a:xfrm>
                  <a:off x="68901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8" name="Google Shape;3598;p14"/>
                <p:cNvSpPr/>
                <p:nvPr/>
              </p:nvSpPr>
              <p:spPr>
                <a:xfrm>
                  <a:off x="83742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9" name="Google Shape;3599;p14"/>
                <p:cNvSpPr/>
                <p:nvPr/>
              </p:nvSpPr>
              <p:spPr>
                <a:xfrm>
                  <a:off x="8374250" y="250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0" name="Google Shape;3600;p14"/>
                <p:cNvSpPr/>
                <p:nvPr/>
              </p:nvSpPr>
              <p:spPr>
                <a:xfrm>
                  <a:off x="7271150" y="300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1" name="Google Shape;3601;p14"/>
                <p:cNvSpPr/>
                <p:nvPr/>
              </p:nvSpPr>
              <p:spPr>
                <a:xfrm>
                  <a:off x="7271150" y="759300"/>
                  <a:ext cx="588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2" name="Google Shape;3602;p14"/>
                <p:cNvSpPr/>
                <p:nvPr/>
              </p:nvSpPr>
              <p:spPr>
                <a:xfrm>
                  <a:off x="7858600" y="300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3" name="Google Shape;3603;p14"/>
                <p:cNvSpPr/>
                <p:nvPr/>
              </p:nvSpPr>
              <p:spPr>
                <a:xfrm>
                  <a:off x="7858600" y="759300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4" name="Google Shape;3604;p14"/>
                <p:cNvSpPr/>
                <p:nvPr/>
              </p:nvSpPr>
              <p:spPr>
                <a:xfrm>
                  <a:off x="8755250" y="379775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5" name="Google Shape;3605;p14"/>
                <p:cNvSpPr/>
                <p:nvPr/>
              </p:nvSpPr>
              <p:spPr>
                <a:xfrm>
                  <a:off x="8755200" y="250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6" name="Google Shape;3606;p14"/>
                <p:cNvSpPr/>
                <p:nvPr/>
              </p:nvSpPr>
              <p:spPr>
                <a:xfrm>
                  <a:off x="6890150" y="3797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7" name="Google Shape;3607;p14"/>
                <p:cNvSpPr/>
                <p:nvPr/>
              </p:nvSpPr>
              <p:spPr>
                <a:xfrm>
                  <a:off x="7271150" y="379775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8" name="Google Shape;3608;p14"/>
                <p:cNvSpPr/>
                <p:nvPr/>
              </p:nvSpPr>
              <p:spPr>
                <a:xfrm>
                  <a:off x="7858600" y="379775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9" name="Google Shape;3609;p14"/>
                <p:cNvSpPr/>
                <p:nvPr/>
              </p:nvSpPr>
              <p:spPr>
                <a:xfrm>
                  <a:off x="8374250" y="3797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0" name="Google Shape;3610;p14"/>
                <p:cNvSpPr/>
                <p:nvPr/>
              </p:nvSpPr>
              <p:spPr>
                <a:xfrm>
                  <a:off x="8755200" y="759300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1" name="Google Shape;3611;p14"/>
                <p:cNvSpPr/>
                <p:nvPr/>
              </p:nvSpPr>
              <p:spPr>
                <a:xfrm>
                  <a:off x="0" y="1138831"/>
                  <a:ext cx="3810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2" name="Google Shape;3612;p14"/>
                <p:cNvSpPr/>
                <p:nvPr/>
              </p:nvSpPr>
              <p:spPr>
                <a:xfrm>
                  <a:off x="381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3" name="Google Shape;3613;p14"/>
                <p:cNvSpPr/>
                <p:nvPr/>
              </p:nvSpPr>
              <p:spPr>
                <a:xfrm>
                  <a:off x="762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4" name="Google Shape;3614;p14"/>
                <p:cNvSpPr/>
                <p:nvPr/>
              </p:nvSpPr>
              <p:spPr>
                <a:xfrm>
                  <a:off x="1374919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5" name="Google Shape;3615;p14"/>
                <p:cNvSpPr/>
                <p:nvPr/>
              </p:nvSpPr>
              <p:spPr>
                <a:xfrm>
                  <a:off x="1606838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6" name="Google Shape;3616;p14"/>
                <p:cNvSpPr/>
                <p:nvPr/>
              </p:nvSpPr>
              <p:spPr>
                <a:xfrm>
                  <a:off x="1143000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7" name="Google Shape;3617;p14"/>
                <p:cNvSpPr/>
                <p:nvPr/>
              </p:nvSpPr>
              <p:spPr>
                <a:xfrm>
                  <a:off x="357146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8" name="Google Shape;3618;p14"/>
                <p:cNvSpPr/>
                <p:nvPr/>
              </p:nvSpPr>
              <p:spPr>
                <a:xfrm>
                  <a:off x="5453150" y="1138831"/>
                  <a:ext cx="7185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9" name="Google Shape;3619;p14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0" name="Google Shape;3620;p14"/>
                <p:cNvSpPr/>
                <p:nvPr/>
              </p:nvSpPr>
              <p:spPr>
                <a:xfrm>
                  <a:off x="2242350" y="1138823"/>
                  <a:ext cx="3288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1" name="Google Shape;3621;p14"/>
                <p:cNvSpPr/>
                <p:nvPr/>
              </p:nvSpPr>
              <p:spPr>
                <a:xfrm>
                  <a:off x="257092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2" name="Google Shape;3622;p14"/>
                <p:cNvSpPr/>
                <p:nvPr/>
              </p:nvSpPr>
              <p:spPr>
                <a:xfrm>
                  <a:off x="307119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3" name="Google Shape;3623;p14"/>
                <p:cNvSpPr/>
                <p:nvPr/>
              </p:nvSpPr>
              <p:spPr>
                <a:xfrm>
                  <a:off x="407173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4" name="Google Shape;3624;p14"/>
                <p:cNvSpPr/>
                <p:nvPr/>
              </p:nvSpPr>
              <p:spPr>
                <a:xfrm>
                  <a:off x="4572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5" name="Google Shape;3625;p14"/>
                <p:cNvSpPr/>
                <p:nvPr/>
              </p:nvSpPr>
              <p:spPr>
                <a:xfrm>
                  <a:off x="4953000" y="1138831"/>
                  <a:ext cx="2502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6" name="Google Shape;3626;p14"/>
                <p:cNvSpPr/>
                <p:nvPr/>
              </p:nvSpPr>
              <p:spPr>
                <a:xfrm>
                  <a:off x="5203200" y="1138831"/>
                  <a:ext cx="2502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7" name="Google Shape;3627;p14"/>
                <p:cNvSpPr/>
                <p:nvPr/>
              </p:nvSpPr>
              <p:spPr>
                <a:xfrm>
                  <a:off x="6171650" y="1138835"/>
                  <a:ext cx="7185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8" name="Google Shape;3628;p14"/>
                <p:cNvSpPr/>
                <p:nvPr/>
              </p:nvSpPr>
              <p:spPr>
                <a:xfrm>
                  <a:off x="68901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9" name="Google Shape;3629;p14"/>
                <p:cNvSpPr/>
                <p:nvPr/>
              </p:nvSpPr>
              <p:spPr>
                <a:xfrm>
                  <a:off x="83742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0" name="Google Shape;3630;p14"/>
                <p:cNvSpPr/>
                <p:nvPr/>
              </p:nvSpPr>
              <p:spPr>
                <a:xfrm>
                  <a:off x="7271150" y="1138835"/>
                  <a:ext cx="588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1" name="Google Shape;3631;p14"/>
                <p:cNvSpPr/>
                <p:nvPr/>
              </p:nvSpPr>
              <p:spPr>
                <a:xfrm>
                  <a:off x="7858600" y="1138835"/>
                  <a:ext cx="5157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2" name="Google Shape;3632;p14"/>
                <p:cNvSpPr/>
                <p:nvPr/>
              </p:nvSpPr>
              <p:spPr>
                <a:xfrm>
                  <a:off x="8755200" y="1138835"/>
                  <a:ext cx="3888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3" name="Google Shape;3633;p14"/>
                <p:cNvSpPr/>
                <p:nvPr/>
              </p:nvSpPr>
              <p:spPr>
                <a:xfrm>
                  <a:off x="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4" name="Google Shape;3634;p14"/>
                <p:cNvSpPr/>
                <p:nvPr/>
              </p:nvSpPr>
              <p:spPr>
                <a:xfrm>
                  <a:off x="381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5" name="Google Shape;3635;p14"/>
                <p:cNvSpPr/>
                <p:nvPr/>
              </p:nvSpPr>
              <p:spPr>
                <a:xfrm>
                  <a:off x="76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6" name="Google Shape;3636;p14"/>
                <p:cNvSpPr/>
                <p:nvPr/>
              </p:nvSpPr>
              <p:spPr>
                <a:xfrm>
                  <a:off x="1374919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7" name="Google Shape;3637;p14"/>
                <p:cNvSpPr/>
                <p:nvPr/>
              </p:nvSpPr>
              <p:spPr>
                <a:xfrm>
                  <a:off x="1606838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8" name="Google Shape;3638;p14"/>
                <p:cNvSpPr/>
                <p:nvPr/>
              </p:nvSpPr>
              <p:spPr>
                <a:xfrm>
                  <a:off x="1143000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9" name="Google Shape;3639;p14"/>
                <p:cNvSpPr/>
                <p:nvPr/>
              </p:nvSpPr>
              <p:spPr>
                <a:xfrm>
                  <a:off x="357146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0" name="Google Shape;3640;p14"/>
                <p:cNvSpPr/>
                <p:nvPr/>
              </p:nvSpPr>
              <p:spPr>
                <a:xfrm>
                  <a:off x="5453150" y="1307143"/>
                  <a:ext cx="7185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1" name="Google Shape;3641;p14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2" name="Google Shape;3642;p14"/>
                <p:cNvSpPr/>
                <p:nvPr/>
              </p:nvSpPr>
              <p:spPr>
                <a:xfrm>
                  <a:off x="2242350" y="1307135"/>
                  <a:ext cx="3288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14"/>
                <p:cNvSpPr/>
                <p:nvPr/>
              </p:nvSpPr>
              <p:spPr>
                <a:xfrm>
                  <a:off x="257092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14"/>
                <p:cNvSpPr/>
                <p:nvPr/>
              </p:nvSpPr>
              <p:spPr>
                <a:xfrm>
                  <a:off x="307119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14"/>
                <p:cNvSpPr/>
                <p:nvPr/>
              </p:nvSpPr>
              <p:spPr>
                <a:xfrm>
                  <a:off x="407173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14"/>
                <p:cNvSpPr/>
                <p:nvPr/>
              </p:nvSpPr>
              <p:spPr>
                <a:xfrm>
                  <a:off x="457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7" name="Google Shape;3647;p14"/>
                <p:cNvSpPr/>
                <p:nvPr/>
              </p:nvSpPr>
              <p:spPr>
                <a:xfrm>
                  <a:off x="4953000" y="1307143"/>
                  <a:ext cx="2502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8" name="Google Shape;3648;p14"/>
                <p:cNvSpPr/>
                <p:nvPr/>
              </p:nvSpPr>
              <p:spPr>
                <a:xfrm>
                  <a:off x="5203200" y="1307143"/>
                  <a:ext cx="2502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9" name="Google Shape;3649;p14"/>
                <p:cNvSpPr/>
                <p:nvPr/>
              </p:nvSpPr>
              <p:spPr>
                <a:xfrm>
                  <a:off x="6171650" y="1307151"/>
                  <a:ext cx="7185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0" name="Google Shape;3650;p14"/>
                <p:cNvSpPr/>
                <p:nvPr/>
              </p:nvSpPr>
              <p:spPr>
                <a:xfrm>
                  <a:off x="6890150" y="1307151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1" name="Google Shape;3651;p14"/>
                <p:cNvSpPr/>
                <p:nvPr/>
              </p:nvSpPr>
              <p:spPr>
                <a:xfrm>
                  <a:off x="8374250" y="1307151"/>
                  <a:ext cx="3810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2" name="Google Shape;3652;p14"/>
                <p:cNvSpPr/>
                <p:nvPr/>
              </p:nvSpPr>
              <p:spPr>
                <a:xfrm>
                  <a:off x="7271150" y="1307151"/>
                  <a:ext cx="588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3" name="Google Shape;3653;p14"/>
                <p:cNvSpPr/>
                <p:nvPr/>
              </p:nvSpPr>
              <p:spPr>
                <a:xfrm>
                  <a:off x="7858600" y="1307151"/>
                  <a:ext cx="5157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4" name="Google Shape;3654;p14"/>
                <p:cNvSpPr/>
                <p:nvPr/>
              </p:nvSpPr>
              <p:spPr>
                <a:xfrm>
                  <a:off x="8755200" y="1307151"/>
                  <a:ext cx="3888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5" name="Google Shape;3655;p14"/>
                <p:cNvSpPr/>
                <p:nvPr/>
              </p:nvSpPr>
              <p:spPr>
                <a:xfrm>
                  <a:off x="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14"/>
                <p:cNvSpPr/>
                <p:nvPr/>
              </p:nvSpPr>
              <p:spPr>
                <a:xfrm>
                  <a:off x="381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14"/>
                <p:cNvSpPr/>
                <p:nvPr/>
              </p:nvSpPr>
              <p:spPr>
                <a:xfrm>
                  <a:off x="76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14"/>
                <p:cNvSpPr/>
                <p:nvPr/>
              </p:nvSpPr>
              <p:spPr>
                <a:xfrm>
                  <a:off x="1374919" y="1662662"/>
                  <a:ext cx="2319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14"/>
                <p:cNvSpPr/>
                <p:nvPr/>
              </p:nvSpPr>
              <p:spPr>
                <a:xfrm>
                  <a:off x="1606838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14"/>
                <p:cNvSpPr/>
                <p:nvPr/>
              </p:nvSpPr>
              <p:spPr>
                <a:xfrm>
                  <a:off x="1143000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14"/>
                <p:cNvSpPr/>
                <p:nvPr/>
              </p:nvSpPr>
              <p:spPr>
                <a:xfrm>
                  <a:off x="357146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14"/>
                <p:cNvSpPr/>
                <p:nvPr/>
              </p:nvSpPr>
              <p:spPr>
                <a:xfrm>
                  <a:off x="5453150" y="1662662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14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4" name="Google Shape;3664;p14"/>
                <p:cNvSpPr/>
                <p:nvPr/>
              </p:nvSpPr>
              <p:spPr>
                <a:xfrm>
                  <a:off x="2242350" y="1662655"/>
                  <a:ext cx="32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5" name="Google Shape;3665;p14"/>
                <p:cNvSpPr/>
                <p:nvPr/>
              </p:nvSpPr>
              <p:spPr>
                <a:xfrm>
                  <a:off x="257092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6" name="Google Shape;3666;p14"/>
                <p:cNvSpPr/>
                <p:nvPr/>
              </p:nvSpPr>
              <p:spPr>
                <a:xfrm>
                  <a:off x="3071190" y="1662662"/>
                  <a:ext cx="5004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7" name="Google Shape;3667;p14"/>
                <p:cNvSpPr/>
                <p:nvPr/>
              </p:nvSpPr>
              <p:spPr>
                <a:xfrm>
                  <a:off x="407173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8" name="Google Shape;3668;p14"/>
                <p:cNvSpPr/>
                <p:nvPr/>
              </p:nvSpPr>
              <p:spPr>
                <a:xfrm>
                  <a:off x="457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9" name="Google Shape;3669;p14"/>
                <p:cNvSpPr/>
                <p:nvPr/>
              </p:nvSpPr>
              <p:spPr>
                <a:xfrm>
                  <a:off x="4953000" y="1662662"/>
                  <a:ext cx="2502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0" name="Google Shape;3670;p14"/>
                <p:cNvSpPr/>
                <p:nvPr/>
              </p:nvSpPr>
              <p:spPr>
                <a:xfrm>
                  <a:off x="5203200" y="1662662"/>
                  <a:ext cx="2502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1" name="Google Shape;3671;p14"/>
                <p:cNvSpPr/>
                <p:nvPr/>
              </p:nvSpPr>
              <p:spPr>
                <a:xfrm>
                  <a:off x="6171650" y="1662683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2" name="Google Shape;3672;p14"/>
                <p:cNvSpPr/>
                <p:nvPr/>
              </p:nvSpPr>
              <p:spPr>
                <a:xfrm>
                  <a:off x="6890150" y="1662683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3" name="Google Shape;3673;p14"/>
                <p:cNvSpPr/>
                <p:nvPr/>
              </p:nvSpPr>
              <p:spPr>
                <a:xfrm>
                  <a:off x="8374250" y="1662683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4" name="Google Shape;3674;p14"/>
                <p:cNvSpPr/>
                <p:nvPr/>
              </p:nvSpPr>
              <p:spPr>
                <a:xfrm>
                  <a:off x="7271150" y="1662683"/>
                  <a:ext cx="588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5" name="Google Shape;3675;p14"/>
                <p:cNvSpPr/>
                <p:nvPr/>
              </p:nvSpPr>
              <p:spPr>
                <a:xfrm>
                  <a:off x="7858600" y="1662683"/>
                  <a:ext cx="5157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6" name="Google Shape;3676;p14"/>
                <p:cNvSpPr/>
                <p:nvPr/>
              </p:nvSpPr>
              <p:spPr>
                <a:xfrm>
                  <a:off x="8755200" y="1662683"/>
                  <a:ext cx="38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7" name="Google Shape;3677;p14"/>
                <p:cNvSpPr/>
                <p:nvPr/>
              </p:nvSpPr>
              <p:spPr>
                <a:xfrm>
                  <a:off x="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8" name="Google Shape;3678;p14"/>
                <p:cNvSpPr/>
                <p:nvPr/>
              </p:nvSpPr>
              <p:spPr>
                <a:xfrm>
                  <a:off x="381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9" name="Google Shape;3679;p14"/>
                <p:cNvSpPr/>
                <p:nvPr/>
              </p:nvSpPr>
              <p:spPr>
                <a:xfrm>
                  <a:off x="762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0" name="Google Shape;3680;p14"/>
                <p:cNvSpPr/>
                <p:nvPr/>
              </p:nvSpPr>
              <p:spPr>
                <a:xfrm>
                  <a:off x="1374919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1" name="Google Shape;3681;p14"/>
                <p:cNvSpPr/>
                <p:nvPr/>
              </p:nvSpPr>
              <p:spPr>
                <a:xfrm>
                  <a:off x="1606838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2" name="Google Shape;3682;p14"/>
                <p:cNvSpPr/>
                <p:nvPr/>
              </p:nvSpPr>
              <p:spPr>
                <a:xfrm>
                  <a:off x="1143000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3" name="Google Shape;3683;p14"/>
                <p:cNvSpPr/>
                <p:nvPr/>
              </p:nvSpPr>
              <p:spPr>
                <a:xfrm>
                  <a:off x="357146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4" name="Google Shape;3684;p14"/>
                <p:cNvSpPr/>
                <p:nvPr/>
              </p:nvSpPr>
              <p:spPr>
                <a:xfrm>
                  <a:off x="5453150" y="2625081"/>
                  <a:ext cx="7185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5" name="Google Shape;3685;p14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6" name="Google Shape;3686;p14"/>
                <p:cNvSpPr/>
                <p:nvPr/>
              </p:nvSpPr>
              <p:spPr>
                <a:xfrm>
                  <a:off x="2242350" y="2625077"/>
                  <a:ext cx="3288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7" name="Google Shape;3687;p14"/>
                <p:cNvSpPr/>
                <p:nvPr/>
              </p:nvSpPr>
              <p:spPr>
                <a:xfrm>
                  <a:off x="257092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8" name="Google Shape;3688;p14"/>
                <p:cNvSpPr/>
                <p:nvPr/>
              </p:nvSpPr>
              <p:spPr>
                <a:xfrm>
                  <a:off x="307119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9" name="Google Shape;3689;p14"/>
                <p:cNvSpPr/>
                <p:nvPr/>
              </p:nvSpPr>
              <p:spPr>
                <a:xfrm>
                  <a:off x="407173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0" name="Google Shape;3690;p14"/>
                <p:cNvSpPr/>
                <p:nvPr/>
              </p:nvSpPr>
              <p:spPr>
                <a:xfrm>
                  <a:off x="4572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1" name="Google Shape;3691;p14"/>
                <p:cNvSpPr/>
                <p:nvPr/>
              </p:nvSpPr>
              <p:spPr>
                <a:xfrm>
                  <a:off x="4953000" y="2625081"/>
                  <a:ext cx="2502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2" name="Google Shape;3692;p14"/>
                <p:cNvSpPr/>
                <p:nvPr/>
              </p:nvSpPr>
              <p:spPr>
                <a:xfrm>
                  <a:off x="5203200" y="2625081"/>
                  <a:ext cx="2502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3" name="Google Shape;3693;p14"/>
                <p:cNvSpPr/>
                <p:nvPr/>
              </p:nvSpPr>
              <p:spPr>
                <a:xfrm>
                  <a:off x="6171650" y="2625092"/>
                  <a:ext cx="7185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4" name="Google Shape;3694;p14"/>
                <p:cNvSpPr/>
                <p:nvPr/>
              </p:nvSpPr>
              <p:spPr>
                <a:xfrm>
                  <a:off x="68901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5" name="Google Shape;3695;p14"/>
                <p:cNvSpPr/>
                <p:nvPr/>
              </p:nvSpPr>
              <p:spPr>
                <a:xfrm>
                  <a:off x="83742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6" name="Google Shape;3696;p14"/>
                <p:cNvSpPr/>
                <p:nvPr/>
              </p:nvSpPr>
              <p:spPr>
                <a:xfrm>
                  <a:off x="7271150" y="2625092"/>
                  <a:ext cx="588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7" name="Google Shape;3697;p14"/>
                <p:cNvSpPr/>
                <p:nvPr/>
              </p:nvSpPr>
              <p:spPr>
                <a:xfrm>
                  <a:off x="7858600" y="2625092"/>
                  <a:ext cx="5157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8" name="Google Shape;3698;p14"/>
                <p:cNvSpPr/>
                <p:nvPr/>
              </p:nvSpPr>
              <p:spPr>
                <a:xfrm>
                  <a:off x="8755200" y="2625092"/>
                  <a:ext cx="3888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9" name="Google Shape;3699;p14"/>
                <p:cNvSpPr/>
                <p:nvPr/>
              </p:nvSpPr>
              <p:spPr>
                <a:xfrm>
                  <a:off x="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0" name="Google Shape;3700;p14"/>
                <p:cNvSpPr/>
                <p:nvPr/>
              </p:nvSpPr>
              <p:spPr>
                <a:xfrm>
                  <a:off x="381000" y="3089829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1" name="Google Shape;3701;p14"/>
                <p:cNvSpPr/>
                <p:nvPr/>
              </p:nvSpPr>
              <p:spPr>
                <a:xfrm>
                  <a:off x="762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2" name="Google Shape;3702;p14"/>
                <p:cNvSpPr/>
                <p:nvPr/>
              </p:nvSpPr>
              <p:spPr>
                <a:xfrm>
                  <a:off x="1374919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3" name="Google Shape;3703;p14"/>
                <p:cNvSpPr/>
                <p:nvPr/>
              </p:nvSpPr>
              <p:spPr>
                <a:xfrm>
                  <a:off x="1606838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4" name="Google Shape;3704;p14"/>
                <p:cNvSpPr/>
                <p:nvPr/>
              </p:nvSpPr>
              <p:spPr>
                <a:xfrm>
                  <a:off x="1143000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5" name="Google Shape;3705;p14"/>
                <p:cNvSpPr/>
                <p:nvPr/>
              </p:nvSpPr>
              <p:spPr>
                <a:xfrm>
                  <a:off x="357146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6" name="Google Shape;3706;p14"/>
                <p:cNvSpPr/>
                <p:nvPr/>
              </p:nvSpPr>
              <p:spPr>
                <a:xfrm>
                  <a:off x="5453150" y="30898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7" name="Google Shape;3707;p14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8" name="Google Shape;3708;p14"/>
                <p:cNvSpPr/>
                <p:nvPr/>
              </p:nvSpPr>
              <p:spPr>
                <a:xfrm>
                  <a:off x="2242350" y="3089826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9" name="Google Shape;3709;p14"/>
                <p:cNvSpPr/>
                <p:nvPr/>
              </p:nvSpPr>
              <p:spPr>
                <a:xfrm>
                  <a:off x="257092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0" name="Google Shape;3710;p14"/>
                <p:cNvSpPr/>
                <p:nvPr/>
              </p:nvSpPr>
              <p:spPr>
                <a:xfrm>
                  <a:off x="307119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1" name="Google Shape;3711;p14"/>
                <p:cNvSpPr/>
                <p:nvPr/>
              </p:nvSpPr>
              <p:spPr>
                <a:xfrm>
                  <a:off x="407173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2" name="Google Shape;3712;p14"/>
                <p:cNvSpPr/>
                <p:nvPr/>
              </p:nvSpPr>
              <p:spPr>
                <a:xfrm>
                  <a:off x="4572000" y="3089829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3" name="Google Shape;3713;p14"/>
                <p:cNvSpPr/>
                <p:nvPr/>
              </p:nvSpPr>
              <p:spPr>
                <a:xfrm>
                  <a:off x="4953000" y="30898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4" name="Google Shape;3714;p14"/>
                <p:cNvSpPr/>
                <p:nvPr/>
              </p:nvSpPr>
              <p:spPr>
                <a:xfrm>
                  <a:off x="5203200" y="30898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5" name="Google Shape;3715;p14"/>
                <p:cNvSpPr/>
                <p:nvPr/>
              </p:nvSpPr>
              <p:spPr>
                <a:xfrm>
                  <a:off x="6171650" y="3089832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6" name="Google Shape;3716;p14"/>
                <p:cNvSpPr/>
                <p:nvPr/>
              </p:nvSpPr>
              <p:spPr>
                <a:xfrm>
                  <a:off x="6890150" y="30898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7" name="Google Shape;3717;p14"/>
                <p:cNvSpPr/>
                <p:nvPr/>
              </p:nvSpPr>
              <p:spPr>
                <a:xfrm>
                  <a:off x="8374250" y="3089832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8" name="Google Shape;3718;p14"/>
                <p:cNvSpPr/>
                <p:nvPr/>
              </p:nvSpPr>
              <p:spPr>
                <a:xfrm>
                  <a:off x="7271150" y="30898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9" name="Google Shape;3719;p14"/>
                <p:cNvSpPr/>
                <p:nvPr/>
              </p:nvSpPr>
              <p:spPr>
                <a:xfrm>
                  <a:off x="7858600" y="3089832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0" name="Google Shape;3720;p14"/>
                <p:cNvSpPr/>
                <p:nvPr/>
              </p:nvSpPr>
              <p:spPr>
                <a:xfrm>
                  <a:off x="8755200" y="30898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1" name="Google Shape;3721;p14"/>
                <p:cNvSpPr/>
                <p:nvPr/>
              </p:nvSpPr>
              <p:spPr>
                <a:xfrm>
                  <a:off x="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2" name="Google Shape;3722;p14"/>
                <p:cNvSpPr/>
                <p:nvPr/>
              </p:nvSpPr>
              <p:spPr>
                <a:xfrm>
                  <a:off x="381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3" name="Google Shape;3723;p14"/>
                <p:cNvSpPr/>
                <p:nvPr/>
              </p:nvSpPr>
              <p:spPr>
                <a:xfrm>
                  <a:off x="762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4" name="Google Shape;3724;p14"/>
                <p:cNvSpPr/>
                <p:nvPr/>
              </p:nvSpPr>
              <p:spPr>
                <a:xfrm>
                  <a:off x="1374919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5" name="Google Shape;3725;p14"/>
                <p:cNvSpPr/>
                <p:nvPr/>
              </p:nvSpPr>
              <p:spPr>
                <a:xfrm>
                  <a:off x="1606838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6" name="Google Shape;3726;p14"/>
                <p:cNvSpPr/>
                <p:nvPr/>
              </p:nvSpPr>
              <p:spPr>
                <a:xfrm>
                  <a:off x="1143000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7" name="Google Shape;3727;p14"/>
                <p:cNvSpPr/>
                <p:nvPr/>
              </p:nvSpPr>
              <p:spPr>
                <a:xfrm>
                  <a:off x="357146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8" name="Google Shape;3728;p14"/>
                <p:cNvSpPr/>
                <p:nvPr/>
              </p:nvSpPr>
              <p:spPr>
                <a:xfrm>
                  <a:off x="5453150" y="3221254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9" name="Google Shape;3729;p14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0" name="Google Shape;3730;p14"/>
                <p:cNvSpPr/>
                <p:nvPr/>
              </p:nvSpPr>
              <p:spPr>
                <a:xfrm>
                  <a:off x="2242350" y="3221252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1" name="Google Shape;3731;p14"/>
                <p:cNvSpPr/>
                <p:nvPr/>
              </p:nvSpPr>
              <p:spPr>
                <a:xfrm>
                  <a:off x="2570920" y="3221254"/>
                  <a:ext cx="5004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14"/>
                <p:cNvSpPr/>
                <p:nvPr/>
              </p:nvSpPr>
              <p:spPr>
                <a:xfrm>
                  <a:off x="307119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3" name="Google Shape;3733;p14"/>
                <p:cNvSpPr/>
                <p:nvPr/>
              </p:nvSpPr>
              <p:spPr>
                <a:xfrm>
                  <a:off x="407173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4" name="Google Shape;3734;p14"/>
                <p:cNvSpPr/>
                <p:nvPr/>
              </p:nvSpPr>
              <p:spPr>
                <a:xfrm>
                  <a:off x="4572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5" name="Google Shape;3735;p14"/>
                <p:cNvSpPr/>
                <p:nvPr/>
              </p:nvSpPr>
              <p:spPr>
                <a:xfrm>
                  <a:off x="4953000" y="3221254"/>
                  <a:ext cx="2502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6" name="Google Shape;3736;p14"/>
                <p:cNvSpPr/>
                <p:nvPr/>
              </p:nvSpPr>
              <p:spPr>
                <a:xfrm>
                  <a:off x="5203200" y="32212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7" name="Google Shape;3737;p14"/>
                <p:cNvSpPr/>
                <p:nvPr/>
              </p:nvSpPr>
              <p:spPr>
                <a:xfrm>
                  <a:off x="6171650" y="3221257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8" name="Google Shape;3738;p14"/>
                <p:cNvSpPr/>
                <p:nvPr/>
              </p:nvSpPr>
              <p:spPr>
                <a:xfrm>
                  <a:off x="6890150" y="3221257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9" name="Google Shape;3739;p14"/>
                <p:cNvSpPr/>
                <p:nvPr/>
              </p:nvSpPr>
              <p:spPr>
                <a:xfrm>
                  <a:off x="8374250" y="32212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0" name="Google Shape;3740;p14"/>
                <p:cNvSpPr/>
                <p:nvPr/>
              </p:nvSpPr>
              <p:spPr>
                <a:xfrm>
                  <a:off x="7271150" y="3221257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1" name="Google Shape;3741;p14"/>
                <p:cNvSpPr/>
                <p:nvPr/>
              </p:nvSpPr>
              <p:spPr>
                <a:xfrm>
                  <a:off x="7858600" y="3221257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2" name="Google Shape;3742;p14"/>
                <p:cNvSpPr/>
                <p:nvPr/>
              </p:nvSpPr>
              <p:spPr>
                <a:xfrm>
                  <a:off x="8755200" y="32212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3" name="Google Shape;3743;p14"/>
                <p:cNvSpPr/>
                <p:nvPr/>
              </p:nvSpPr>
              <p:spPr>
                <a:xfrm>
                  <a:off x="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4" name="Google Shape;3744;p14"/>
                <p:cNvSpPr/>
                <p:nvPr/>
              </p:nvSpPr>
              <p:spPr>
                <a:xfrm>
                  <a:off x="381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5" name="Google Shape;3745;p14"/>
                <p:cNvSpPr/>
                <p:nvPr/>
              </p:nvSpPr>
              <p:spPr>
                <a:xfrm>
                  <a:off x="762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6" name="Google Shape;3746;p14"/>
                <p:cNvSpPr/>
                <p:nvPr/>
              </p:nvSpPr>
              <p:spPr>
                <a:xfrm>
                  <a:off x="1374919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7" name="Google Shape;3747;p14"/>
                <p:cNvSpPr/>
                <p:nvPr/>
              </p:nvSpPr>
              <p:spPr>
                <a:xfrm>
                  <a:off x="1606838" y="3352654"/>
                  <a:ext cx="231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8" name="Google Shape;3748;p14"/>
                <p:cNvSpPr/>
                <p:nvPr/>
              </p:nvSpPr>
              <p:spPr>
                <a:xfrm>
                  <a:off x="1143000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9" name="Google Shape;3749;p14"/>
                <p:cNvSpPr/>
                <p:nvPr/>
              </p:nvSpPr>
              <p:spPr>
                <a:xfrm>
                  <a:off x="357146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0" name="Google Shape;3750;p14"/>
                <p:cNvSpPr/>
                <p:nvPr/>
              </p:nvSpPr>
              <p:spPr>
                <a:xfrm>
                  <a:off x="5453150" y="3352654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1" name="Google Shape;3751;p14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2" name="Google Shape;3752;p14"/>
                <p:cNvSpPr/>
                <p:nvPr/>
              </p:nvSpPr>
              <p:spPr>
                <a:xfrm>
                  <a:off x="2242350" y="3352652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3" name="Google Shape;3753;p14"/>
                <p:cNvSpPr/>
                <p:nvPr/>
              </p:nvSpPr>
              <p:spPr>
                <a:xfrm>
                  <a:off x="257092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4" name="Google Shape;3754;p14"/>
                <p:cNvSpPr/>
                <p:nvPr/>
              </p:nvSpPr>
              <p:spPr>
                <a:xfrm>
                  <a:off x="307119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5" name="Google Shape;3755;p14"/>
                <p:cNvSpPr/>
                <p:nvPr/>
              </p:nvSpPr>
              <p:spPr>
                <a:xfrm>
                  <a:off x="407173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6" name="Google Shape;3756;p14"/>
                <p:cNvSpPr/>
                <p:nvPr/>
              </p:nvSpPr>
              <p:spPr>
                <a:xfrm>
                  <a:off x="4572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7" name="Google Shape;3757;p14"/>
                <p:cNvSpPr/>
                <p:nvPr/>
              </p:nvSpPr>
              <p:spPr>
                <a:xfrm>
                  <a:off x="49530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8" name="Google Shape;3758;p14"/>
                <p:cNvSpPr/>
                <p:nvPr/>
              </p:nvSpPr>
              <p:spPr>
                <a:xfrm>
                  <a:off x="52032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9" name="Google Shape;3759;p14"/>
                <p:cNvSpPr/>
                <p:nvPr/>
              </p:nvSpPr>
              <p:spPr>
                <a:xfrm>
                  <a:off x="6171650" y="3352657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0" name="Google Shape;3760;p14"/>
                <p:cNvSpPr/>
                <p:nvPr/>
              </p:nvSpPr>
              <p:spPr>
                <a:xfrm>
                  <a:off x="68901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1" name="Google Shape;3761;p14"/>
                <p:cNvSpPr/>
                <p:nvPr/>
              </p:nvSpPr>
              <p:spPr>
                <a:xfrm>
                  <a:off x="83742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2" name="Google Shape;3762;p14"/>
                <p:cNvSpPr/>
                <p:nvPr/>
              </p:nvSpPr>
              <p:spPr>
                <a:xfrm>
                  <a:off x="7271150" y="3352657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3" name="Google Shape;3763;p14"/>
                <p:cNvSpPr/>
                <p:nvPr/>
              </p:nvSpPr>
              <p:spPr>
                <a:xfrm>
                  <a:off x="7858600" y="3352657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4" name="Google Shape;3764;p14"/>
                <p:cNvSpPr/>
                <p:nvPr/>
              </p:nvSpPr>
              <p:spPr>
                <a:xfrm>
                  <a:off x="8755200" y="33526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5" name="Google Shape;3765;p14"/>
                <p:cNvSpPr/>
                <p:nvPr/>
              </p:nvSpPr>
              <p:spPr>
                <a:xfrm>
                  <a:off x="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6" name="Google Shape;3766;p14"/>
                <p:cNvSpPr/>
                <p:nvPr/>
              </p:nvSpPr>
              <p:spPr>
                <a:xfrm>
                  <a:off x="381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7" name="Google Shape;3767;p14"/>
                <p:cNvSpPr/>
                <p:nvPr/>
              </p:nvSpPr>
              <p:spPr>
                <a:xfrm>
                  <a:off x="76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8" name="Google Shape;3768;p14"/>
                <p:cNvSpPr/>
                <p:nvPr/>
              </p:nvSpPr>
              <p:spPr>
                <a:xfrm>
                  <a:off x="1374919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9" name="Google Shape;3769;p14"/>
                <p:cNvSpPr/>
                <p:nvPr/>
              </p:nvSpPr>
              <p:spPr>
                <a:xfrm>
                  <a:off x="1606838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0" name="Google Shape;3770;p14"/>
                <p:cNvSpPr/>
                <p:nvPr/>
              </p:nvSpPr>
              <p:spPr>
                <a:xfrm>
                  <a:off x="1143000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1" name="Google Shape;3771;p14"/>
                <p:cNvSpPr/>
                <p:nvPr/>
              </p:nvSpPr>
              <p:spPr>
                <a:xfrm>
                  <a:off x="357146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2" name="Google Shape;3772;p14"/>
                <p:cNvSpPr/>
                <p:nvPr/>
              </p:nvSpPr>
              <p:spPr>
                <a:xfrm>
                  <a:off x="5453150" y="34841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3" name="Google Shape;3773;p14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4" name="Google Shape;3774;p14"/>
                <p:cNvSpPr/>
                <p:nvPr/>
              </p:nvSpPr>
              <p:spPr>
                <a:xfrm>
                  <a:off x="2242350" y="3484127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5" name="Google Shape;3775;p14"/>
                <p:cNvSpPr/>
                <p:nvPr/>
              </p:nvSpPr>
              <p:spPr>
                <a:xfrm>
                  <a:off x="257092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6" name="Google Shape;3776;p14"/>
                <p:cNvSpPr/>
                <p:nvPr/>
              </p:nvSpPr>
              <p:spPr>
                <a:xfrm>
                  <a:off x="307119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7" name="Google Shape;3777;p14"/>
                <p:cNvSpPr/>
                <p:nvPr/>
              </p:nvSpPr>
              <p:spPr>
                <a:xfrm>
                  <a:off x="407173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8" name="Google Shape;3778;p14"/>
                <p:cNvSpPr/>
                <p:nvPr/>
              </p:nvSpPr>
              <p:spPr>
                <a:xfrm>
                  <a:off x="457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9" name="Google Shape;3779;p14"/>
                <p:cNvSpPr/>
                <p:nvPr/>
              </p:nvSpPr>
              <p:spPr>
                <a:xfrm>
                  <a:off x="4953000" y="34841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0" name="Google Shape;3780;p14"/>
                <p:cNvSpPr/>
                <p:nvPr/>
              </p:nvSpPr>
              <p:spPr>
                <a:xfrm>
                  <a:off x="5203200" y="34841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1" name="Google Shape;3781;p14"/>
                <p:cNvSpPr/>
                <p:nvPr/>
              </p:nvSpPr>
              <p:spPr>
                <a:xfrm>
                  <a:off x="6171650" y="3484132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2" name="Google Shape;3782;p14"/>
                <p:cNvSpPr/>
                <p:nvPr/>
              </p:nvSpPr>
              <p:spPr>
                <a:xfrm>
                  <a:off x="6890150" y="34841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3" name="Google Shape;3783;p14"/>
                <p:cNvSpPr/>
                <p:nvPr/>
              </p:nvSpPr>
              <p:spPr>
                <a:xfrm>
                  <a:off x="8374250" y="34841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4" name="Google Shape;3784;p14"/>
                <p:cNvSpPr/>
                <p:nvPr/>
              </p:nvSpPr>
              <p:spPr>
                <a:xfrm>
                  <a:off x="7271150" y="34841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5" name="Google Shape;3785;p14"/>
                <p:cNvSpPr/>
                <p:nvPr/>
              </p:nvSpPr>
              <p:spPr>
                <a:xfrm>
                  <a:off x="7858600" y="3484132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6" name="Google Shape;3786;p14"/>
                <p:cNvSpPr/>
                <p:nvPr/>
              </p:nvSpPr>
              <p:spPr>
                <a:xfrm>
                  <a:off x="8755200" y="34841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7" name="Google Shape;3787;p14"/>
                <p:cNvSpPr/>
                <p:nvPr/>
              </p:nvSpPr>
              <p:spPr>
                <a:xfrm>
                  <a:off x="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8" name="Google Shape;3788;p14"/>
                <p:cNvSpPr/>
                <p:nvPr/>
              </p:nvSpPr>
              <p:spPr>
                <a:xfrm>
                  <a:off x="381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9" name="Google Shape;3789;p14"/>
                <p:cNvSpPr/>
                <p:nvPr/>
              </p:nvSpPr>
              <p:spPr>
                <a:xfrm>
                  <a:off x="76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0" name="Google Shape;3790;p14"/>
                <p:cNvSpPr/>
                <p:nvPr/>
              </p:nvSpPr>
              <p:spPr>
                <a:xfrm>
                  <a:off x="1374919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1" name="Google Shape;3791;p14"/>
                <p:cNvSpPr/>
                <p:nvPr/>
              </p:nvSpPr>
              <p:spPr>
                <a:xfrm>
                  <a:off x="1606838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2" name="Google Shape;3792;p14"/>
                <p:cNvSpPr/>
                <p:nvPr/>
              </p:nvSpPr>
              <p:spPr>
                <a:xfrm>
                  <a:off x="1143000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3" name="Google Shape;3793;p14"/>
                <p:cNvSpPr/>
                <p:nvPr/>
              </p:nvSpPr>
              <p:spPr>
                <a:xfrm>
                  <a:off x="357146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4" name="Google Shape;3794;p14"/>
                <p:cNvSpPr/>
                <p:nvPr/>
              </p:nvSpPr>
              <p:spPr>
                <a:xfrm>
                  <a:off x="5453150" y="3615466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5" name="Google Shape;3795;p14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6" name="Google Shape;3796;p14"/>
                <p:cNvSpPr/>
                <p:nvPr/>
              </p:nvSpPr>
              <p:spPr>
                <a:xfrm>
                  <a:off x="2242350" y="3615465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7" name="Google Shape;3797;p14"/>
                <p:cNvSpPr/>
                <p:nvPr/>
              </p:nvSpPr>
              <p:spPr>
                <a:xfrm>
                  <a:off x="257092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8" name="Google Shape;3798;p14"/>
                <p:cNvSpPr/>
                <p:nvPr/>
              </p:nvSpPr>
              <p:spPr>
                <a:xfrm>
                  <a:off x="307119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9" name="Google Shape;3799;p14"/>
                <p:cNvSpPr/>
                <p:nvPr/>
              </p:nvSpPr>
              <p:spPr>
                <a:xfrm>
                  <a:off x="4071730" y="3615466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0" name="Google Shape;3800;p14"/>
                <p:cNvSpPr/>
                <p:nvPr/>
              </p:nvSpPr>
              <p:spPr>
                <a:xfrm>
                  <a:off x="457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1" name="Google Shape;3801;p14"/>
                <p:cNvSpPr/>
                <p:nvPr/>
              </p:nvSpPr>
              <p:spPr>
                <a:xfrm>
                  <a:off x="49530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2" name="Google Shape;3802;p14"/>
                <p:cNvSpPr/>
                <p:nvPr/>
              </p:nvSpPr>
              <p:spPr>
                <a:xfrm>
                  <a:off x="52032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3" name="Google Shape;3803;p14"/>
                <p:cNvSpPr/>
                <p:nvPr/>
              </p:nvSpPr>
              <p:spPr>
                <a:xfrm>
                  <a:off x="6171650" y="36154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4" name="Google Shape;3804;p14"/>
                <p:cNvSpPr/>
                <p:nvPr/>
              </p:nvSpPr>
              <p:spPr>
                <a:xfrm>
                  <a:off x="68901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5" name="Google Shape;3805;p14"/>
                <p:cNvSpPr/>
                <p:nvPr/>
              </p:nvSpPr>
              <p:spPr>
                <a:xfrm>
                  <a:off x="83742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6" name="Google Shape;3806;p14"/>
                <p:cNvSpPr/>
                <p:nvPr/>
              </p:nvSpPr>
              <p:spPr>
                <a:xfrm>
                  <a:off x="7271150" y="3615475"/>
                  <a:ext cx="588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7" name="Google Shape;3807;p14"/>
                <p:cNvSpPr/>
                <p:nvPr/>
              </p:nvSpPr>
              <p:spPr>
                <a:xfrm>
                  <a:off x="7858600" y="3615475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8" name="Google Shape;3808;p14"/>
                <p:cNvSpPr/>
                <p:nvPr/>
              </p:nvSpPr>
              <p:spPr>
                <a:xfrm>
                  <a:off x="8755200" y="3615475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9" name="Google Shape;3809;p14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0" name="Google Shape;3810;p14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1" name="Google Shape;3811;p14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2" name="Google Shape;3812;p14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3" name="Google Shape;3813;p14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4" name="Google Shape;3814;p14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5" name="Google Shape;3815;p14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6" name="Google Shape;3816;p14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7" name="Google Shape;3817;p14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8" name="Google Shape;3818;p14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9" name="Google Shape;3819;p14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14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14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14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14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14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14"/>
                <p:cNvSpPr/>
                <p:nvPr/>
              </p:nvSpPr>
              <p:spPr>
                <a:xfrm>
                  <a:off x="6171650" y="415177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14"/>
                <p:cNvSpPr/>
                <p:nvPr/>
              </p:nvSpPr>
              <p:spPr>
                <a:xfrm>
                  <a:off x="6890150" y="4151770"/>
                  <a:ext cx="3810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14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14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14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14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14"/>
                <p:cNvSpPr/>
                <p:nvPr/>
              </p:nvSpPr>
              <p:spPr>
                <a:xfrm>
                  <a:off x="0" y="4659472"/>
                  <a:ext cx="3810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14"/>
                <p:cNvSpPr/>
                <p:nvPr/>
              </p:nvSpPr>
              <p:spPr>
                <a:xfrm>
                  <a:off x="381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14"/>
                <p:cNvSpPr/>
                <p:nvPr/>
              </p:nvSpPr>
              <p:spPr>
                <a:xfrm>
                  <a:off x="762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14"/>
                <p:cNvSpPr/>
                <p:nvPr/>
              </p:nvSpPr>
              <p:spPr>
                <a:xfrm>
                  <a:off x="1374919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14"/>
                <p:cNvSpPr/>
                <p:nvPr/>
              </p:nvSpPr>
              <p:spPr>
                <a:xfrm>
                  <a:off x="1606838" y="4659472"/>
                  <a:ext cx="2319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14"/>
                <p:cNvSpPr/>
                <p:nvPr/>
              </p:nvSpPr>
              <p:spPr>
                <a:xfrm>
                  <a:off x="1143000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14"/>
                <p:cNvSpPr/>
                <p:nvPr/>
              </p:nvSpPr>
              <p:spPr>
                <a:xfrm>
                  <a:off x="357146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14"/>
                <p:cNvSpPr/>
                <p:nvPr/>
              </p:nvSpPr>
              <p:spPr>
                <a:xfrm>
                  <a:off x="5453150" y="4659472"/>
                  <a:ext cx="7185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14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14"/>
                <p:cNvSpPr/>
                <p:nvPr/>
              </p:nvSpPr>
              <p:spPr>
                <a:xfrm>
                  <a:off x="2242350" y="4659474"/>
                  <a:ext cx="3288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14"/>
                <p:cNvSpPr/>
                <p:nvPr/>
              </p:nvSpPr>
              <p:spPr>
                <a:xfrm>
                  <a:off x="257092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14"/>
                <p:cNvSpPr/>
                <p:nvPr/>
              </p:nvSpPr>
              <p:spPr>
                <a:xfrm>
                  <a:off x="307119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14"/>
                <p:cNvSpPr/>
                <p:nvPr/>
              </p:nvSpPr>
              <p:spPr>
                <a:xfrm>
                  <a:off x="407173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14"/>
                <p:cNvSpPr/>
                <p:nvPr/>
              </p:nvSpPr>
              <p:spPr>
                <a:xfrm>
                  <a:off x="4572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14"/>
                <p:cNvSpPr/>
                <p:nvPr/>
              </p:nvSpPr>
              <p:spPr>
                <a:xfrm>
                  <a:off x="4953000" y="4659472"/>
                  <a:ext cx="2502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14"/>
                <p:cNvSpPr/>
                <p:nvPr/>
              </p:nvSpPr>
              <p:spPr>
                <a:xfrm>
                  <a:off x="5203200" y="4659472"/>
                  <a:ext cx="2502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14"/>
                <p:cNvSpPr/>
                <p:nvPr/>
              </p:nvSpPr>
              <p:spPr>
                <a:xfrm>
                  <a:off x="6171650" y="4659483"/>
                  <a:ext cx="7185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14"/>
                <p:cNvSpPr/>
                <p:nvPr/>
              </p:nvSpPr>
              <p:spPr>
                <a:xfrm>
                  <a:off x="6890150" y="4659483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14"/>
                <p:cNvSpPr/>
                <p:nvPr/>
              </p:nvSpPr>
              <p:spPr>
                <a:xfrm>
                  <a:off x="8374250" y="4659483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14"/>
                <p:cNvSpPr/>
                <p:nvPr/>
              </p:nvSpPr>
              <p:spPr>
                <a:xfrm>
                  <a:off x="7271150" y="4659483"/>
                  <a:ext cx="588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14"/>
                <p:cNvSpPr/>
                <p:nvPr/>
              </p:nvSpPr>
              <p:spPr>
                <a:xfrm>
                  <a:off x="7858600" y="4659483"/>
                  <a:ext cx="5157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14"/>
                <p:cNvSpPr/>
                <p:nvPr/>
              </p:nvSpPr>
              <p:spPr>
                <a:xfrm>
                  <a:off x="8755200" y="4659483"/>
                  <a:ext cx="3888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53" name="Google Shape;3853;p14"/>
              <p:cNvGrpSpPr/>
              <p:nvPr/>
            </p:nvGrpSpPr>
            <p:grpSpPr>
              <a:xfrm>
                <a:off x="2071737" y="300"/>
                <a:ext cx="170655" cy="5143061"/>
                <a:chOff x="1838756" y="312"/>
                <a:chExt cx="231900" cy="5143061"/>
              </a:xfrm>
            </p:grpSpPr>
            <p:sp>
              <p:nvSpPr>
                <p:cNvPr id="3854" name="Google Shape;3854;p14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14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14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14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14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14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14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14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14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14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14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14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14"/>
                <p:cNvSpPr/>
                <p:nvPr/>
              </p:nvSpPr>
              <p:spPr>
                <a:xfrm>
                  <a:off x="1838756" y="4151761"/>
                  <a:ext cx="2319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14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868" name="Google Shape;3868;p14"/>
            <p:cNvGrpSpPr/>
            <p:nvPr/>
          </p:nvGrpSpPr>
          <p:grpSpPr>
            <a:xfrm>
              <a:off x="0" y="3992112"/>
              <a:ext cx="9144000" cy="158384"/>
              <a:chOff x="0" y="4151749"/>
              <a:chExt cx="9144000" cy="507640"/>
            </a:xfrm>
          </p:grpSpPr>
          <p:sp>
            <p:nvSpPr>
              <p:cNvPr id="3869" name="Google Shape;3869;p14"/>
              <p:cNvSpPr/>
              <p:nvPr/>
            </p:nvSpPr>
            <p:spPr>
              <a:xfrm>
                <a:off x="2071737" y="4151749"/>
                <a:ext cx="1707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70" name="Google Shape;3870;p14"/>
              <p:cNvGrpSpPr/>
              <p:nvPr/>
            </p:nvGrpSpPr>
            <p:grpSpPr>
              <a:xfrm>
                <a:off x="0" y="4151758"/>
                <a:ext cx="9144000" cy="507632"/>
                <a:chOff x="0" y="4151758"/>
                <a:chExt cx="9144000" cy="507632"/>
              </a:xfrm>
            </p:grpSpPr>
            <p:sp>
              <p:nvSpPr>
                <p:cNvPr id="3871" name="Google Shape;3871;p14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14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14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14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14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14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14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14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14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14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14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14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14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14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14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14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14"/>
                <p:cNvSpPr/>
                <p:nvPr/>
              </p:nvSpPr>
              <p:spPr>
                <a:xfrm>
                  <a:off x="6171650" y="415179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14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14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14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14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14"/>
                <p:cNvSpPr/>
                <p:nvPr/>
              </p:nvSpPr>
              <p:spPr>
                <a:xfrm>
                  <a:off x="6890175" y="415179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893" name="Google Shape;3893;p14"/>
          <p:cNvSpPr txBox="1">
            <a:spLocks noGrp="1"/>
          </p:cNvSpPr>
          <p:nvPr>
            <p:ph type="subTitle" idx="1"/>
          </p:nvPr>
        </p:nvSpPr>
        <p:spPr>
          <a:xfrm rot="444">
            <a:off x="2241025" y="3483000"/>
            <a:ext cx="4646400" cy="5154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4" name="Google Shape;3894;p14"/>
          <p:cNvSpPr/>
          <p:nvPr/>
        </p:nvSpPr>
        <p:spPr>
          <a:xfrm>
            <a:off x="0" y="1665900"/>
            <a:ext cx="9144000" cy="1816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5" name="Google Shape;3895;p14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7704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96" name="Google Shape;3896;p14"/>
          <p:cNvSpPr txBox="1">
            <a:spLocks noGrp="1"/>
          </p:cNvSpPr>
          <p:nvPr>
            <p:ph type="title" idx="2" hasCustomPrompt="1"/>
          </p:nvPr>
        </p:nvSpPr>
        <p:spPr>
          <a:xfrm>
            <a:off x="7269225" y="760075"/>
            <a:ext cx="1112400" cy="9057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3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8" name="Google Shape;3898;p15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grpSp>
          <p:nvGrpSpPr>
            <p:cNvPr id="3899" name="Google Shape;3899;p15"/>
            <p:cNvGrpSpPr/>
            <p:nvPr/>
          </p:nvGrpSpPr>
          <p:grpSpPr>
            <a:xfrm>
              <a:off x="0" y="0"/>
              <a:ext cx="9144050" cy="5143383"/>
              <a:chOff x="0" y="0"/>
              <a:chExt cx="9144050" cy="5143383"/>
            </a:xfrm>
          </p:grpSpPr>
          <p:grpSp>
            <p:nvGrpSpPr>
              <p:cNvPr id="3900" name="Google Shape;3900;p15"/>
              <p:cNvGrpSpPr/>
              <p:nvPr/>
            </p:nvGrpSpPr>
            <p:grpSpPr>
              <a:xfrm>
                <a:off x="0" y="0"/>
                <a:ext cx="9144050" cy="5143383"/>
                <a:chOff x="0" y="0"/>
                <a:chExt cx="9144050" cy="5143383"/>
              </a:xfrm>
            </p:grpSpPr>
            <p:sp>
              <p:nvSpPr>
                <p:cNvPr id="3901" name="Google Shape;3901;p15"/>
                <p:cNvSpPr/>
                <p:nvPr/>
              </p:nvSpPr>
              <p:spPr>
                <a:xfrm>
                  <a:off x="0" y="312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15"/>
                <p:cNvSpPr/>
                <p:nvPr/>
              </p:nvSpPr>
              <p:spPr>
                <a:xfrm>
                  <a:off x="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15"/>
                <p:cNvSpPr/>
                <p:nvPr/>
              </p:nvSpPr>
              <p:spPr>
                <a:xfrm>
                  <a:off x="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15"/>
                <p:cNvSpPr/>
                <p:nvPr/>
              </p:nvSpPr>
              <p:spPr>
                <a:xfrm>
                  <a:off x="381001" y="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15"/>
                <p:cNvSpPr/>
                <p:nvPr/>
              </p:nvSpPr>
              <p:spPr>
                <a:xfrm>
                  <a:off x="381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15"/>
                <p:cNvSpPr/>
                <p:nvPr/>
              </p:nvSpPr>
              <p:spPr>
                <a:xfrm>
                  <a:off x="762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15"/>
                <p:cNvSpPr/>
                <p:nvPr/>
              </p:nvSpPr>
              <p:spPr>
                <a:xfrm>
                  <a:off x="762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15"/>
                <p:cNvSpPr/>
                <p:nvPr/>
              </p:nvSpPr>
              <p:spPr>
                <a:xfrm>
                  <a:off x="1143000" y="31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15"/>
                <p:cNvSpPr/>
                <p:nvPr/>
              </p:nvSpPr>
              <p:spPr>
                <a:xfrm>
                  <a:off x="1143000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15"/>
                <p:cNvSpPr/>
                <p:nvPr/>
              </p:nvSpPr>
              <p:spPr>
                <a:xfrm>
                  <a:off x="1374919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15"/>
                <p:cNvSpPr/>
                <p:nvPr/>
              </p:nvSpPr>
              <p:spPr>
                <a:xfrm>
                  <a:off x="1374919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15"/>
                <p:cNvSpPr/>
                <p:nvPr/>
              </p:nvSpPr>
              <p:spPr>
                <a:xfrm>
                  <a:off x="1606838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15"/>
                <p:cNvSpPr/>
                <p:nvPr/>
              </p:nvSpPr>
              <p:spPr>
                <a:xfrm>
                  <a:off x="1606838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15"/>
                <p:cNvSpPr/>
                <p:nvPr/>
              </p:nvSpPr>
              <p:spPr>
                <a:xfrm>
                  <a:off x="1606838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15"/>
                <p:cNvSpPr/>
                <p:nvPr/>
              </p:nvSpPr>
              <p:spPr>
                <a:xfrm>
                  <a:off x="381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15"/>
                <p:cNvSpPr/>
                <p:nvPr/>
              </p:nvSpPr>
              <p:spPr>
                <a:xfrm>
                  <a:off x="76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15"/>
                <p:cNvSpPr/>
                <p:nvPr/>
              </p:nvSpPr>
              <p:spPr>
                <a:xfrm>
                  <a:off x="1143000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15"/>
                <p:cNvSpPr/>
                <p:nvPr/>
              </p:nvSpPr>
              <p:spPr>
                <a:xfrm>
                  <a:off x="1374919" y="37980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15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15"/>
                <p:cNvSpPr/>
                <p:nvPr/>
              </p:nvSpPr>
              <p:spPr>
                <a:xfrm>
                  <a:off x="2242350" y="300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15"/>
                <p:cNvSpPr/>
                <p:nvPr/>
              </p:nvSpPr>
              <p:spPr>
                <a:xfrm>
                  <a:off x="307119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15"/>
                <p:cNvSpPr/>
                <p:nvPr/>
              </p:nvSpPr>
              <p:spPr>
                <a:xfrm>
                  <a:off x="357146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15"/>
                <p:cNvSpPr/>
                <p:nvPr/>
              </p:nvSpPr>
              <p:spPr>
                <a:xfrm>
                  <a:off x="4071730" y="312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15"/>
                <p:cNvSpPr/>
                <p:nvPr/>
              </p:nvSpPr>
              <p:spPr>
                <a:xfrm>
                  <a:off x="4572000" y="37980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15"/>
                <p:cNvSpPr/>
                <p:nvPr/>
              </p:nvSpPr>
              <p:spPr>
                <a:xfrm>
                  <a:off x="4953000" y="312"/>
                  <a:ext cx="2502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15"/>
                <p:cNvSpPr/>
                <p:nvPr/>
              </p:nvSpPr>
              <p:spPr>
                <a:xfrm>
                  <a:off x="5203200" y="37980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15"/>
                <p:cNvSpPr/>
                <p:nvPr/>
              </p:nvSpPr>
              <p:spPr>
                <a:xfrm>
                  <a:off x="5453150" y="759292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15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15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15"/>
                <p:cNvSpPr/>
                <p:nvPr/>
              </p:nvSpPr>
              <p:spPr>
                <a:xfrm>
                  <a:off x="2242350" y="379791"/>
                  <a:ext cx="3288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15"/>
                <p:cNvSpPr/>
                <p:nvPr/>
              </p:nvSpPr>
              <p:spPr>
                <a:xfrm>
                  <a:off x="2242350" y="759282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15"/>
                <p:cNvSpPr/>
                <p:nvPr/>
              </p:nvSpPr>
              <p:spPr>
                <a:xfrm>
                  <a:off x="257092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15"/>
                <p:cNvSpPr/>
                <p:nvPr/>
              </p:nvSpPr>
              <p:spPr>
                <a:xfrm>
                  <a:off x="257092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15"/>
                <p:cNvSpPr/>
                <p:nvPr/>
              </p:nvSpPr>
              <p:spPr>
                <a:xfrm>
                  <a:off x="2570845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15"/>
                <p:cNvSpPr/>
                <p:nvPr/>
              </p:nvSpPr>
              <p:spPr>
                <a:xfrm>
                  <a:off x="3071190" y="312"/>
                  <a:ext cx="5004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15"/>
                <p:cNvSpPr/>
                <p:nvPr/>
              </p:nvSpPr>
              <p:spPr>
                <a:xfrm>
                  <a:off x="307119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15"/>
                <p:cNvSpPr/>
                <p:nvPr/>
              </p:nvSpPr>
              <p:spPr>
                <a:xfrm>
                  <a:off x="3571460" y="31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15"/>
                <p:cNvSpPr/>
                <p:nvPr/>
              </p:nvSpPr>
              <p:spPr>
                <a:xfrm>
                  <a:off x="357146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15"/>
                <p:cNvSpPr/>
                <p:nvPr/>
              </p:nvSpPr>
              <p:spPr>
                <a:xfrm>
                  <a:off x="4071730" y="37980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15"/>
                <p:cNvSpPr/>
                <p:nvPr/>
              </p:nvSpPr>
              <p:spPr>
                <a:xfrm>
                  <a:off x="4071730" y="759292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15"/>
                <p:cNvSpPr/>
                <p:nvPr/>
              </p:nvSpPr>
              <p:spPr>
                <a:xfrm>
                  <a:off x="4572000" y="31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15"/>
                <p:cNvSpPr/>
                <p:nvPr/>
              </p:nvSpPr>
              <p:spPr>
                <a:xfrm>
                  <a:off x="4572000" y="759292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15"/>
                <p:cNvSpPr/>
                <p:nvPr/>
              </p:nvSpPr>
              <p:spPr>
                <a:xfrm>
                  <a:off x="4953000" y="379802"/>
                  <a:ext cx="2502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15"/>
                <p:cNvSpPr/>
                <p:nvPr/>
              </p:nvSpPr>
              <p:spPr>
                <a:xfrm>
                  <a:off x="4953000" y="75929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15"/>
                <p:cNvSpPr/>
                <p:nvPr/>
              </p:nvSpPr>
              <p:spPr>
                <a:xfrm>
                  <a:off x="5203200" y="31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15"/>
                <p:cNvSpPr/>
                <p:nvPr/>
              </p:nvSpPr>
              <p:spPr>
                <a:xfrm>
                  <a:off x="5203200" y="759292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15"/>
                <p:cNvSpPr/>
                <p:nvPr/>
              </p:nvSpPr>
              <p:spPr>
                <a:xfrm>
                  <a:off x="5453150" y="3797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15"/>
                <p:cNvSpPr/>
                <p:nvPr/>
              </p:nvSpPr>
              <p:spPr>
                <a:xfrm>
                  <a:off x="5453150" y="300"/>
                  <a:ext cx="7185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15"/>
                <p:cNvSpPr/>
                <p:nvPr/>
              </p:nvSpPr>
              <p:spPr>
                <a:xfrm>
                  <a:off x="6171650" y="379775"/>
                  <a:ext cx="7185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15"/>
                <p:cNvSpPr/>
                <p:nvPr/>
              </p:nvSpPr>
              <p:spPr>
                <a:xfrm>
                  <a:off x="6171650" y="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15"/>
                <p:cNvSpPr/>
                <p:nvPr/>
              </p:nvSpPr>
              <p:spPr>
                <a:xfrm>
                  <a:off x="6171650" y="759300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15"/>
                <p:cNvSpPr/>
                <p:nvPr/>
              </p:nvSpPr>
              <p:spPr>
                <a:xfrm>
                  <a:off x="6890150" y="300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15"/>
                <p:cNvSpPr/>
                <p:nvPr/>
              </p:nvSpPr>
              <p:spPr>
                <a:xfrm>
                  <a:off x="68901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15"/>
                <p:cNvSpPr/>
                <p:nvPr/>
              </p:nvSpPr>
              <p:spPr>
                <a:xfrm>
                  <a:off x="8374250" y="75930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15"/>
                <p:cNvSpPr/>
                <p:nvPr/>
              </p:nvSpPr>
              <p:spPr>
                <a:xfrm>
                  <a:off x="8374250" y="250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15"/>
                <p:cNvSpPr/>
                <p:nvPr/>
              </p:nvSpPr>
              <p:spPr>
                <a:xfrm>
                  <a:off x="7271150" y="300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15"/>
                <p:cNvSpPr/>
                <p:nvPr/>
              </p:nvSpPr>
              <p:spPr>
                <a:xfrm>
                  <a:off x="7271150" y="759300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15"/>
                <p:cNvSpPr/>
                <p:nvPr/>
              </p:nvSpPr>
              <p:spPr>
                <a:xfrm>
                  <a:off x="7858600" y="300"/>
                  <a:ext cx="5157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15"/>
                <p:cNvSpPr/>
                <p:nvPr/>
              </p:nvSpPr>
              <p:spPr>
                <a:xfrm>
                  <a:off x="7858600" y="759300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15"/>
                <p:cNvSpPr/>
                <p:nvPr/>
              </p:nvSpPr>
              <p:spPr>
                <a:xfrm>
                  <a:off x="8755250" y="379775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15"/>
                <p:cNvSpPr/>
                <p:nvPr/>
              </p:nvSpPr>
              <p:spPr>
                <a:xfrm>
                  <a:off x="8755200" y="250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15"/>
                <p:cNvSpPr/>
                <p:nvPr/>
              </p:nvSpPr>
              <p:spPr>
                <a:xfrm>
                  <a:off x="6890150" y="3797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15"/>
                <p:cNvSpPr/>
                <p:nvPr/>
              </p:nvSpPr>
              <p:spPr>
                <a:xfrm>
                  <a:off x="7271150" y="379775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15"/>
                <p:cNvSpPr/>
                <p:nvPr/>
              </p:nvSpPr>
              <p:spPr>
                <a:xfrm>
                  <a:off x="7858600" y="379775"/>
                  <a:ext cx="5157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15"/>
                <p:cNvSpPr/>
                <p:nvPr/>
              </p:nvSpPr>
              <p:spPr>
                <a:xfrm>
                  <a:off x="8374250" y="379775"/>
                  <a:ext cx="3810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15"/>
                <p:cNvSpPr/>
                <p:nvPr/>
              </p:nvSpPr>
              <p:spPr>
                <a:xfrm>
                  <a:off x="8755200" y="759300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15"/>
                <p:cNvSpPr/>
                <p:nvPr/>
              </p:nvSpPr>
              <p:spPr>
                <a:xfrm>
                  <a:off x="0" y="1138831"/>
                  <a:ext cx="3810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15"/>
                <p:cNvSpPr/>
                <p:nvPr/>
              </p:nvSpPr>
              <p:spPr>
                <a:xfrm>
                  <a:off x="381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15"/>
                <p:cNvSpPr/>
                <p:nvPr/>
              </p:nvSpPr>
              <p:spPr>
                <a:xfrm>
                  <a:off x="762000" y="1138831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15"/>
                <p:cNvSpPr/>
                <p:nvPr/>
              </p:nvSpPr>
              <p:spPr>
                <a:xfrm>
                  <a:off x="1374919" y="1138831"/>
                  <a:ext cx="2319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15"/>
                <p:cNvSpPr/>
                <p:nvPr/>
              </p:nvSpPr>
              <p:spPr>
                <a:xfrm>
                  <a:off x="1606838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15"/>
                <p:cNvSpPr/>
                <p:nvPr/>
              </p:nvSpPr>
              <p:spPr>
                <a:xfrm>
                  <a:off x="1143000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15"/>
                <p:cNvSpPr/>
                <p:nvPr/>
              </p:nvSpPr>
              <p:spPr>
                <a:xfrm>
                  <a:off x="357146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15"/>
                <p:cNvSpPr/>
                <p:nvPr/>
              </p:nvSpPr>
              <p:spPr>
                <a:xfrm>
                  <a:off x="5453150" y="1138831"/>
                  <a:ext cx="7185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15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15"/>
                <p:cNvSpPr/>
                <p:nvPr/>
              </p:nvSpPr>
              <p:spPr>
                <a:xfrm>
                  <a:off x="2242350" y="1138823"/>
                  <a:ext cx="3288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15"/>
                <p:cNvSpPr/>
                <p:nvPr/>
              </p:nvSpPr>
              <p:spPr>
                <a:xfrm>
                  <a:off x="257092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15"/>
                <p:cNvSpPr/>
                <p:nvPr/>
              </p:nvSpPr>
              <p:spPr>
                <a:xfrm>
                  <a:off x="307119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15"/>
                <p:cNvSpPr/>
                <p:nvPr/>
              </p:nvSpPr>
              <p:spPr>
                <a:xfrm>
                  <a:off x="4071730" y="1138831"/>
                  <a:ext cx="5004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15"/>
                <p:cNvSpPr/>
                <p:nvPr/>
              </p:nvSpPr>
              <p:spPr>
                <a:xfrm>
                  <a:off x="4572000" y="1138831"/>
                  <a:ext cx="3810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15"/>
                <p:cNvSpPr/>
                <p:nvPr/>
              </p:nvSpPr>
              <p:spPr>
                <a:xfrm>
                  <a:off x="4953000" y="1138831"/>
                  <a:ext cx="2502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15"/>
                <p:cNvSpPr/>
                <p:nvPr/>
              </p:nvSpPr>
              <p:spPr>
                <a:xfrm>
                  <a:off x="5203200" y="1138831"/>
                  <a:ext cx="2502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15"/>
                <p:cNvSpPr/>
                <p:nvPr/>
              </p:nvSpPr>
              <p:spPr>
                <a:xfrm>
                  <a:off x="6171650" y="1138835"/>
                  <a:ext cx="7185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15"/>
                <p:cNvSpPr/>
                <p:nvPr/>
              </p:nvSpPr>
              <p:spPr>
                <a:xfrm>
                  <a:off x="68901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15"/>
                <p:cNvSpPr/>
                <p:nvPr/>
              </p:nvSpPr>
              <p:spPr>
                <a:xfrm>
                  <a:off x="8374250" y="1138835"/>
                  <a:ext cx="3810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15"/>
                <p:cNvSpPr/>
                <p:nvPr/>
              </p:nvSpPr>
              <p:spPr>
                <a:xfrm>
                  <a:off x="7271150" y="1138835"/>
                  <a:ext cx="588900" cy="1683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15"/>
                <p:cNvSpPr/>
                <p:nvPr/>
              </p:nvSpPr>
              <p:spPr>
                <a:xfrm>
                  <a:off x="7858600" y="1138835"/>
                  <a:ext cx="5157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15"/>
                <p:cNvSpPr/>
                <p:nvPr/>
              </p:nvSpPr>
              <p:spPr>
                <a:xfrm>
                  <a:off x="8755200" y="1138835"/>
                  <a:ext cx="3888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15"/>
                <p:cNvSpPr/>
                <p:nvPr/>
              </p:nvSpPr>
              <p:spPr>
                <a:xfrm>
                  <a:off x="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15"/>
                <p:cNvSpPr/>
                <p:nvPr/>
              </p:nvSpPr>
              <p:spPr>
                <a:xfrm>
                  <a:off x="381000" y="1307143"/>
                  <a:ext cx="3810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15"/>
                <p:cNvSpPr/>
                <p:nvPr/>
              </p:nvSpPr>
              <p:spPr>
                <a:xfrm>
                  <a:off x="76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15"/>
                <p:cNvSpPr/>
                <p:nvPr/>
              </p:nvSpPr>
              <p:spPr>
                <a:xfrm>
                  <a:off x="1374919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15"/>
                <p:cNvSpPr/>
                <p:nvPr/>
              </p:nvSpPr>
              <p:spPr>
                <a:xfrm>
                  <a:off x="1606838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15"/>
                <p:cNvSpPr/>
                <p:nvPr/>
              </p:nvSpPr>
              <p:spPr>
                <a:xfrm>
                  <a:off x="1143000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15"/>
                <p:cNvSpPr/>
                <p:nvPr/>
              </p:nvSpPr>
              <p:spPr>
                <a:xfrm>
                  <a:off x="357146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15"/>
                <p:cNvSpPr/>
                <p:nvPr/>
              </p:nvSpPr>
              <p:spPr>
                <a:xfrm>
                  <a:off x="5453150" y="1307143"/>
                  <a:ext cx="7185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15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15"/>
                <p:cNvSpPr/>
                <p:nvPr/>
              </p:nvSpPr>
              <p:spPr>
                <a:xfrm>
                  <a:off x="2242350" y="1307135"/>
                  <a:ext cx="3288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15"/>
                <p:cNvSpPr/>
                <p:nvPr/>
              </p:nvSpPr>
              <p:spPr>
                <a:xfrm>
                  <a:off x="257092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15"/>
                <p:cNvSpPr/>
                <p:nvPr/>
              </p:nvSpPr>
              <p:spPr>
                <a:xfrm>
                  <a:off x="3071190" y="1307143"/>
                  <a:ext cx="5004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15"/>
                <p:cNvSpPr/>
                <p:nvPr/>
              </p:nvSpPr>
              <p:spPr>
                <a:xfrm>
                  <a:off x="4071730" y="1307143"/>
                  <a:ext cx="5004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15"/>
                <p:cNvSpPr/>
                <p:nvPr/>
              </p:nvSpPr>
              <p:spPr>
                <a:xfrm>
                  <a:off x="4572000" y="1307143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15"/>
                <p:cNvSpPr/>
                <p:nvPr/>
              </p:nvSpPr>
              <p:spPr>
                <a:xfrm>
                  <a:off x="4953000" y="1307143"/>
                  <a:ext cx="2502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15"/>
                <p:cNvSpPr/>
                <p:nvPr/>
              </p:nvSpPr>
              <p:spPr>
                <a:xfrm>
                  <a:off x="5203200" y="1307143"/>
                  <a:ext cx="2502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15"/>
                <p:cNvSpPr/>
                <p:nvPr/>
              </p:nvSpPr>
              <p:spPr>
                <a:xfrm>
                  <a:off x="6171650" y="1307151"/>
                  <a:ext cx="7185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15"/>
                <p:cNvSpPr/>
                <p:nvPr/>
              </p:nvSpPr>
              <p:spPr>
                <a:xfrm>
                  <a:off x="6890150" y="1307151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15"/>
                <p:cNvSpPr/>
                <p:nvPr/>
              </p:nvSpPr>
              <p:spPr>
                <a:xfrm>
                  <a:off x="8374250" y="1307151"/>
                  <a:ext cx="3810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15"/>
                <p:cNvSpPr/>
                <p:nvPr/>
              </p:nvSpPr>
              <p:spPr>
                <a:xfrm>
                  <a:off x="7271150" y="1307151"/>
                  <a:ext cx="588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15"/>
                <p:cNvSpPr/>
                <p:nvPr/>
              </p:nvSpPr>
              <p:spPr>
                <a:xfrm>
                  <a:off x="7858600" y="1307151"/>
                  <a:ext cx="5157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15"/>
                <p:cNvSpPr/>
                <p:nvPr/>
              </p:nvSpPr>
              <p:spPr>
                <a:xfrm>
                  <a:off x="8755200" y="1307151"/>
                  <a:ext cx="388800" cy="355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15"/>
                <p:cNvSpPr/>
                <p:nvPr/>
              </p:nvSpPr>
              <p:spPr>
                <a:xfrm>
                  <a:off x="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15"/>
                <p:cNvSpPr/>
                <p:nvPr/>
              </p:nvSpPr>
              <p:spPr>
                <a:xfrm>
                  <a:off x="381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15"/>
                <p:cNvSpPr/>
                <p:nvPr/>
              </p:nvSpPr>
              <p:spPr>
                <a:xfrm>
                  <a:off x="76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15"/>
                <p:cNvSpPr/>
                <p:nvPr/>
              </p:nvSpPr>
              <p:spPr>
                <a:xfrm>
                  <a:off x="1374919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15"/>
                <p:cNvSpPr/>
                <p:nvPr/>
              </p:nvSpPr>
              <p:spPr>
                <a:xfrm>
                  <a:off x="1606838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15"/>
                <p:cNvSpPr/>
                <p:nvPr/>
              </p:nvSpPr>
              <p:spPr>
                <a:xfrm>
                  <a:off x="1143000" y="1662662"/>
                  <a:ext cx="2319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15"/>
                <p:cNvSpPr/>
                <p:nvPr/>
              </p:nvSpPr>
              <p:spPr>
                <a:xfrm>
                  <a:off x="357146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15"/>
                <p:cNvSpPr/>
                <p:nvPr/>
              </p:nvSpPr>
              <p:spPr>
                <a:xfrm>
                  <a:off x="5453150" y="1662662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15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15"/>
                <p:cNvSpPr/>
                <p:nvPr/>
              </p:nvSpPr>
              <p:spPr>
                <a:xfrm>
                  <a:off x="2242350" y="1662655"/>
                  <a:ext cx="32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15"/>
                <p:cNvSpPr/>
                <p:nvPr/>
              </p:nvSpPr>
              <p:spPr>
                <a:xfrm>
                  <a:off x="257092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15"/>
                <p:cNvSpPr/>
                <p:nvPr/>
              </p:nvSpPr>
              <p:spPr>
                <a:xfrm>
                  <a:off x="307119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15"/>
                <p:cNvSpPr/>
                <p:nvPr/>
              </p:nvSpPr>
              <p:spPr>
                <a:xfrm>
                  <a:off x="4071730" y="1662662"/>
                  <a:ext cx="5004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15"/>
                <p:cNvSpPr/>
                <p:nvPr/>
              </p:nvSpPr>
              <p:spPr>
                <a:xfrm>
                  <a:off x="4572000" y="1662662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15"/>
                <p:cNvSpPr/>
                <p:nvPr/>
              </p:nvSpPr>
              <p:spPr>
                <a:xfrm>
                  <a:off x="4953000" y="1662662"/>
                  <a:ext cx="2502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15"/>
                <p:cNvSpPr/>
                <p:nvPr/>
              </p:nvSpPr>
              <p:spPr>
                <a:xfrm>
                  <a:off x="5203200" y="1662662"/>
                  <a:ext cx="2502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15"/>
                <p:cNvSpPr/>
                <p:nvPr/>
              </p:nvSpPr>
              <p:spPr>
                <a:xfrm>
                  <a:off x="6171650" y="1662683"/>
                  <a:ext cx="7185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15"/>
                <p:cNvSpPr/>
                <p:nvPr/>
              </p:nvSpPr>
              <p:spPr>
                <a:xfrm>
                  <a:off x="6890150" y="1662683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15"/>
                <p:cNvSpPr/>
                <p:nvPr/>
              </p:nvSpPr>
              <p:spPr>
                <a:xfrm>
                  <a:off x="8374250" y="1662683"/>
                  <a:ext cx="3810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15"/>
                <p:cNvSpPr/>
                <p:nvPr/>
              </p:nvSpPr>
              <p:spPr>
                <a:xfrm>
                  <a:off x="7271150" y="1662683"/>
                  <a:ext cx="5889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15"/>
                <p:cNvSpPr/>
                <p:nvPr/>
              </p:nvSpPr>
              <p:spPr>
                <a:xfrm>
                  <a:off x="7858600" y="1662683"/>
                  <a:ext cx="5157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15"/>
                <p:cNvSpPr/>
                <p:nvPr/>
              </p:nvSpPr>
              <p:spPr>
                <a:xfrm>
                  <a:off x="8755200" y="1662683"/>
                  <a:ext cx="388800" cy="962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15"/>
                <p:cNvSpPr/>
                <p:nvPr/>
              </p:nvSpPr>
              <p:spPr>
                <a:xfrm>
                  <a:off x="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15"/>
                <p:cNvSpPr/>
                <p:nvPr/>
              </p:nvSpPr>
              <p:spPr>
                <a:xfrm>
                  <a:off x="381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15"/>
                <p:cNvSpPr/>
                <p:nvPr/>
              </p:nvSpPr>
              <p:spPr>
                <a:xfrm>
                  <a:off x="762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15"/>
                <p:cNvSpPr/>
                <p:nvPr/>
              </p:nvSpPr>
              <p:spPr>
                <a:xfrm>
                  <a:off x="1374919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15"/>
                <p:cNvSpPr/>
                <p:nvPr/>
              </p:nvSpPr>
              <p:spPr>
                <a:xfrm>
                  <a:off x="1606838" y="2625081"/>
                  <a:ext cx="231900" cy="4647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15"/>
                <p:cNvSpPr/>
                <p:nvPr/>
              </p:nvSpPr>
              <p:spPr>
                <a:xfrm>
                  <a:off x="1143000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15"/>
                <p:cNvSpPr/>
                <p:nvPr/>
              </p:nvSpPr>
              <p:spPr>
                <a:xfrm>
                  <a:off x="3571460" y="2625081"/>
                  <a:ext cx="500400" cy="4647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15"/>
                <p:cNvSpPr/>
                <p:nvPr/>
              </p:nvSpPr>
              <p:spPr>
                <a:xfrm>
                  <a:off x="5453150" y="2625081"/>
                  <a:ext cx="7185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15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15"/>
                <p:cNvSpPr/>
                <p:nvPr/>
              </p:nvSpPr>
              <p:spPr>
                <a:xfrm>
                  <a:off x="2242350" y="2625077"/>
                  <a:ext cx="3288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15"/>
                <p:cNvSpPr/>
                <p:nvPr/>
              </p:nvSpPr>
              <p:spPr>
                <a:xfrm>
                  <a:off x="257092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15"/>
                <p:cNvSpPr/>
                <p:nvPr/>
              </p:nvSpPr>
              <p:spPr>
                <a:xfrm>
                  <a:off x="307119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15"/>
                <p:cNvSpPr/>
                <p:nvPr/>
              </p:nvSpPr>
              <p:spPr>
                <a:xfrm>
                  <a:off x="4071730" y="2625081"/>
                  <a:ext cx="5004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15"/>
                <p:cNvSpPr/>
                <p:nvPr/>
              </p:nvSpPr>
              <p:spPr>
                <a:xfrm>
                  <a:off x="4572000" y="2625081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15"/>
                <p:cNvSpPr/>
                <p:nvPr/>
              </p:nvSpPr>
              <p:spPr>
                <a:xfrm>
                  <a:off x="4953000" y="2625081"/>
                  <a:ext cx="2502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15"/>
                <p:cNvSpPr/>
                <p:nvPr/>
              </p:nvSpPr>
              <p:spPr>
                <a:xfrm>
                  <a:off x="5203200" y="2625081"/>
                  <a:ext cx="250200" cy="4647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15"/>
                <p:cNvSpPr/>
                <p:nvPr/>
              </p:nvSpPr>
              <p:spPr>
                <a:xfrm>
                  <a:off x="6171650" y="2625092"/>
                  <a:ext cx="718500" cy="4647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15"/>
                <p:cNvSpPr/>
                <p:nvPr/>
              </p:nvSpPr>
              <p:spPr>
                <a:xfrm>
                  <a:off x="68901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15"/>
                <p:cNvSpPr/>
                <p:nvPr/>
              </p:nvSpPr>
              <p:spPr>
                <a:xfrm>
                  <a:off x="8374250" y="2625092"/>
                  <a:ext cx="3810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15"/>
                <p:cNvSpPr/>
                <p:nvPr/>
              </p:nvSpPr>
              <p:spPr>
                <a:xfrm>
                  <a:off x="7271150" y="2625092"/>
                  <a:ext cx="588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15"/>
                <p:cNvSpPr/>
                <p:nvPr/>
              </p:nvSpPr>
              <p:spPr>
                <a:xfrm>
                  <a:off x="7858600" y="2625092"/>
                  <a:ext cx="5157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15"/>
                <p:cNvSpPr/>
                <p:nvPr/>
              </p:nvSpPr>
              <p:spPr>
                <a:xfrm>
                  <a:off x="8755200" y="2625092"/>
                  <a:ext cx="3888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15"/>
                <p:cNvSpPr/>
                <p:nvPr/>
              </p:nvSpPr>
              <p:spPr>
                <a:xfrm>
                  <a:off x="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15"/>
                <p:cNvSpPr/>
                <p:nvPr/>
              </p:nvSpPr>
              <p:spPr>
                <a:xfrm>
                  <a:off x="381000" y="3089829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15"/>
                <p:cNvSpPr/>
                <p:nvPr/>
              </p:nvSpPr>
              <p:spPr>
                <a:xfrm>
                  <a:off x="762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15"/>
                <p:cNvSpPr/>
                <p:nvPr/>
              </p:nvSpPr>
              <p:spPr>
                <a:xfrm>
                  <a:off x="1374919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15"/>
                <p:cNvSpPr/>
                <p:nvPr/>
              </p:nvSpPr>
              <p:spPr>
                <a:xfrm>
                  <a:off x="1606838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15"/>
                <p:cNvSpPr/>
                <p:nvPr/>
              </p:nvSpPr>
              <p:spPr>
                <a:xfrm>
                  <a:off x="1143000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15"/>
                <p:cNvSpPr/>
                <p:nvPr/>
              </p:nvSpPr>
              <p:spPr>
                <a:xfrm>
                  <a:off x="357146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15"/>
                <p:cNvSpPr/>
                <p:nvPr/>
              </p:nvSpPr>
              <p:spPr>
                <a:xfrm>
                  <a:off x="5453150" y="30898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15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15"/>
                <p:cNvSpPr/>
                <p:nvPr/>
              </p:nvSpPr>
              <p:spPr>
                <a:xfrm>
                  <a:off x="2242350" y="3089826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15"/>
                <p:cNvSpPr/>
                <p:nvPr/>
              </p:nvSpPr>
              <p:spPr>
                <a:xfrm>
                  <a:off x="257092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15"/>
                <p:cNvSpPr/>
                <p:nvPr/>
              </p:nvSpPr>
              <p:spPr>
                <a:xfrm>
                  <a:off x="307119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15"/>
                <p:cNvSpPr/>
                <p:nvPr/>
              </p:nvSpPr>
              <p:spPr>
                <a:xfrm>
                  <a:off x="4071730" y="30898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15"/>
                <p:cNvSpPr/>
                <p:nvPr/>
              </p:nvSpPr>
              <p:spPr>
                <a:xfrm>
                  <a:off x="4572000" y="30898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15"/>
                <p:cNvSpPr/>
                <p:nvPr/>
              </p:nvSpPr>
              <p:spPr>
                <a:xfrm>
                  <a:off x="4953000" y="30898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15"/>
                <p:cNvSpPr/>
                <p:nvPr/>
              </p:nvSpPr>
              <p:spPr>
                <a:xfrm>
                  <a:off x="5203200" y="30898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15"/>
                <p:cNvSpPr/>
                <p:nvPr/>
              </p:nvSpPr>
              <p:spPr>
                <a:xfrm>
                  <a:off x="6171650" y="3089832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15"/>
                <p:cNvSpPr/>
                <p:nvPr/>
              </p:nvSpPr>
              <p:spPr>
                <a:xfrm>
                  <a:off x="6890150" y="30898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15"/>
                <p:cNvSpPr/>
                <p:nvPr/>
              </p:nvSpPr>
              <p:spPr>
                <a:xfrm>
                  <a:off x="8374250" y="30898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15"/>
                <p:cNvSpPr/>
                <p:nvPr/>
              </p:nvSpPr>
              <p:spPr>
                <a:xfrm>
                  <a:off x="7271150" y="30898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15"/>
                <p:cNvSpPr/>
                <p:nvPr/>
              </p:nvSpPr>
              <p:spPr>
                <a:xfrm>
                  <a:off x="7858600" y="3089832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15"/>
                <p:cNvSpPr/>
                <p:nvPr/>
              </p:nvSpPr>
              <p:spPr>
                <a:xfrm>
                  <a:off x="8755200" y="30898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15"/>
                <p:cNvSpPr/>
                <p:nvPr/>
              </p:nvSpPr>
              <p:spPr>
                <a:xfrm>
                  <a:off x="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15"/>
                <p:cNvSpPr/>
                <p:nvPr/>
              </p:nvSpPr>
              <p:spPr>
                <a:xfrm>
                  <a:off x="381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15"/>
                <p:cNvSpPr/>
                <p:nvPr/>
              </p:nvSpPr>
              <p:spPr>
                <a:xfrm>
                  <a:off x="762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15"/>
                <p:cNvSpPr/>
                <p:nvPr/>
              </p:nvSpPr>
              <p:spPr>
                <a:xfrm>
                  <a:off x="1374919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15"/>
                <p:cNvSpPr/>
                <p:nvPr/>
              </p:nvSpPr>
              <p:spPr>
                <a:xfrm>
                  <a:off x="1606838" y="3221254"/>
                  <a:ext cx="231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15"/>
                <p:cNvSpPr/>
                <p:nvPr/>
              </p:nvSpPr>
              <p:spPr>
                <a:xfrm>
                  <a:off x="1143000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15"/>
                <p:cNvSpPr/>
                <p:nvPr/>
              </p:nvSpPr>
              <p:spPr>
                <a:xfrm>
                  <a:off x="357146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15"/>
                <p:cNvSpPr/>
                <p:nvPr/>
              </p:nvSpPr>
              <p:spPr>
                <a:xfrm>
                  <a:off x="5453150" y="3221254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15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15"/>
                <p:cNvSpPr/>
                <p:nvPr/>
              </p:nvSpPr>
              <p:spPr>
                <a:xfrm>
                  <a:off x="2242350" y="3221252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15"/>
                <p:cNvSpPr/>
                <p:nvPr/>
              </p:nvSpPr>
              <p:spPr>
                <a:xfrm>
                  <a:off x="257092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15"/>
                <p:cNvSpPr/>
                <p:nvPr/>
              </p:nvSpPr>
              <p:spPr>
                <a:xfrm>
                  <a:off x="3071190" y="3221254"/>
                  <a:ext cx="5004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15"/>
                <p:cNvSpPr/>
                <p:nvPr/>
              </p:nvSpPr>
              <p:spPr>
                <a:xfrm>
                  <a:off x="4071730" y="32212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15"/>
                <p:cNvSpPr/>
                <p:nvPr/>
              </p:nvSpPr>
              <p:spPr>
                <a:xfrm>
                  <a:off x="4572000" y="32212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15"/>
                <p:cNvSpPr/>
                <p:nvPr/>
              </p:nvSpPr>
              <p:spPr>
                <a:xfrm>
                  <a:off x="4953000" y="3221254"/>
                  <a:ext cx="2502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15"/>
                <p:cNvSpPr/>
                <p:nvPr/>
              </p:nvSpPr>
              <p:spPr>
                <a:xfrm>
                  <a:off x="5203200" y="32212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15"/>
                <p:cNvSpPr/>
                <p:nvPr/>
              </p:nvSpPr>
              <p:spPr>
                <a:xfrm>
                  <a:off x="6171650" y="3221257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15"/>
                <p:cNvSpPr/>
                <p:nvPr/>
              </p:nvSpPr>
              <p:spPr>
                <a:xfrm>
                  <a:off x="6890150" y="32212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15"/>
                <p:cNvSpPr/>
                <p:nvPr/>
              </p:nvSpPr>
              <p:spPr>
                <a:xfrm>
                  <a:off x="8374250" y="32212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15"/>
                <p:cNvSpPr/>
                <p:nvPr/>
              </p:nvSpPr>
              <p:spPr>
                <a:xfrm>
                  <a:off x="7271150" y="3221257"/>
                  <a:ext cx="588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15"/>
                <p:cNvSpPr/>
                <p:nvPr/>
              </p:nvSpPr>
              <p:spPr>
                <a:xfrm>
                  <a:off x="7858600" y="3221257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15"/>
                <p:cNvSpPr/>
                <p:nvPr/>
              </p:nvSpPr>
              <p:spPr>
                <a:xfrm>
                  <a:off x="8755200" y="32212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15"/>
                <p:cNvSpPr/>
                <p:nvPr/>
              </p:nvSpPr>
              <p:spPr>
                <a:xfrm>
                  <a:off x="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15"/>
                <p:cNvSpPr/>
                <p:nvPr/>
              </p:nvSpPr>
              <p:spPr>
                <a:xfrm>
                  <a:off x="381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15"/>
                <p:cNvSpPr/>
                <p:nvPr/>
              </p:nvSpPr>
              <p:spPr>
                <a:xfrm>
                  <a:off x="762000" y="3352654"/>
                  <a:ext cx="3810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15"/>
                <p:cNvSpPr/>
                <p:nvPr/>
              </p:nvSpPr>
              <p:spPr>
                <a:xfrm>
                  <a:off x="1374919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3" name="Google Shape;4103;p15"/>
                <p:cNvSpPr/>
                <p:nvPr/>
              </p:nvSpPr>
              <p:spPr>
                <a:xfrm>
                  <a:off x="1606838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15"/>
                <p:cNvSpPr/>
                <p:nvPr/>
              </p:nvSpPr>
              <p:spPr>
                <a:xfrm>
                  <a:off x="1143000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15"/>
                <p:cNvSpPr/>
                <p:nvPr/>
              </p:nvSpPr>
              <p:spPr>
                <a:xfrm>
                  <a:off x="357146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15"/>
                <p:cNvSpPr/>
                <p:nvPr/>
              </p:nvSpPr>
              <p:spPr>
                <a:xfrm>
                  <a:off x="5453150" y="3352654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15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15"/>
                <p:cNvSpPr/>
                <p:nvPr/>
              </p:nvSpPr>
              <p:spPr>
                <a:xfrm>
                  <a:off x="2242350" y="3352652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15"/>
                <p:cNvSpPr/>
                <p:nvPr/>
              </p:nvSpPr>
              <p:spPr>
                <a:xfrm>
                  <a:off x="257092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15"/>
                <p:cNvSpPr/>
                <p:nvPr/>
              </p:nvSpPr>
              <p:spPr>
                <a:xfrm>
                  <a:off x="307119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15"/>
                <p:cNvSpPr/>
                <p:nvPr/>
              </p:nvSpPr>
              <p:spPr>
                <a:xfrm>
                  <a:off x="4071730" y="3352654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15"/>
                <p:cNvSpPr/>
                <p:nvPr/>
              </p:nvSpPr>
              <p:spPr>
                <a:xfrm>
                  <a:off x="4572000" y="3352654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15"/>
                <p:cNvSpPr/>
                <p:nvPr/>
              </p:nvSpPr>
              <p:spPr>
                <a:xfrm>
                  <a:off x="49530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15"/>
                <p:cNvSpPr/>
                <p:nvPr/>
              </p:nvSpPr>
              <p:spPr>
                <a:xfrm>
                  <a:off x="5203200" y="3352654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15"/>
                <p:cNvSpPr/>
                <p:nvPr/>
              </p:nvSpPr>
              <p:spPr>
                <a:xfrm>
                  <a:off x="6171650" y="3352657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15"/>
                <p:cNvSpPr/>
                <p:nvPr/>
              </p:nvSpPr>
              <p:spPr>
                <a:xfrm>
                  <a:off x="68901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15"/>
                <p:cNvSpPr/>
                <p:nvPr/>
              </p:nvSpPr>
              <p:spPr>
                <a:xfrm>
                  <a:off x="8374250" y="3352657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15"/>
                <p:cNvSpPr/>
                <p:nvPr/>
              </p:nvSpPr>
              <p:spPr>
                <a:xfrm>
                  <a:off x="7271150" y="3352657"/>
                  <a:ext cx="588900" cy="131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15"/>
                <p:cNvSpPr/>
                <p:nvPr/>
              </p:nvSpPr>
              <p:spPr>
                <a:xfrm>
                  <a:off x="7858600" y="3352657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15"/>
                <p:cNvSpPr/>
                <p:nvPr/>
              </p:nvSpPr>
              <p:spPr>
                <a:xfrm>
                  <a:off x="8755200" y="3352657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15"/>
                <p:cNvSpPr/>
                <p:nvPr/>
              </p:nvSpPr>
              <p:spPr>
                <a:xfrm>
                  <a:off x="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15"/>
                <p:cNvSpPr/>
                <p:nvPr/>
              </p:nvSpPr>
              <p:spPr>
                <a:xfrm>
                  <a:off x="381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15"/>
                <p:cNvSpPr/>
                <p:nvPr/>
              </p:nvSpPr>
              <p:spPr>
                <a:xfrm>
                  <a:off x="76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15"/>
                <p:cNvSpPr/>
                <p:nvPr/>
              </p:nvSpPr>
              <p:spPr>
                <a:xfrm>
                  <a:off x="1374919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15"/>
                <p:cNvSpPr/>
                <p:nvPr/>
              </p:nvSpPr>
              <p:spPr>
                <a:xfrm>
                  <a:off x="1606838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15"/>
                <p:cNvSpPr/>
                <p:nvPr/>
              </p:nvSpPr>
              <p:spPr>
                <a:xfrm>
                  <a:off x="1143000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15"/>
                <p:cNvSpPr/>
                <p:nvPr/>
              </p:nvSpPr>
              <p:spPr>
                <a:xfrm>
                  <a:off x="357146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15"/>
                <p:cNvSpPr/>
                <p:nvPr/>
              </p:nvSpPr>
              <p:spPr>
                <a:xfrm>
                  <a:off x="5453150" y="3484129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15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15"/>
                <p:cNvSpPr/>
                <p:nvPr/>
              </p:nvSpPr>
              <p:spPr>
                <a:xfrm>
                  <a:off x="2242350" y="3484127"/>
                  <a:ext cx="32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15"/>
                <p:cNvSpPr/>
                <p:nvPr/>
              </p:nvSpPr>
              <p:spPr>
                <a:xfrm>
                  <a:off x="257092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15"/>
                <p:cNvSpPr/>
                <p:nvPr/>
              </p:nvSpPr>
              <p:spPr>
                <a:xfrm>
                  <a:off x="307119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15"/>
                <p:cNvSpPr/>
                <p:nvPr/>
              </p:nvSpPr>
              <p:spPr>
                <a:xfrm>
                  <a:off x="4071730" y="3484129"/>
                  <a:ext cx="5004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15"/>
                <p:cNvSpPr/>
                <p:nvPr/>
              </p:nvSpPr>
              <p:spPr>
                <a:xfrm>
                  <a:off x="4572000" y="3484129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15"/>
                <p:cNvSpPr/>
                <p:nvPr/>
              </p:nvSpPr>
              <p:spPr>
                <a:xfrm>
                  <a:off x="4953000" y="34841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15"/>
                <p:cNvSpPr/>
                <p:nvPr/>
              </p:nvSpPr>
              <p:spPr>
                <a:xfrm>
                  <a:off x="5203200" y="3484129"/>
                  <a:ext cx="2502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15"/>
                <p:cNvSpPr/>
                <p:nvPr/>
              </p:nvSpPr>
              <p:spPr>
                <a:xfrm>
                  <a:off x="6171650" y="3484132"/>
                  <a:ext cx="7185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15"/>
                <p:cNvSpPr/>
                <p:nvPr/>
              </p:nvSpPr>
              <p:spPr>
                <a:xfrm>
                  <a:off x="6890150" y="34841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15"/>
                <p:cNvSpPr/>
                <p:nvPr/>
              </p:nvSpPr>
              <p:spPr>
                <a:xfrm>
                  <a:off x="8374250" y="3484132"/>
                  <a:ext cx="3810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15"/>
                <p:cNvSpPr/>
                <p:nvPr/>
              </p:nvSpPr>
              <p:spPr>
                <a:xfrm>
                  <a:off x="7271150" y="3484132"/>
                  <a:ext cx="588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1" name="Google Shape;4141;p15"/>
                <p:cNvSpPr/>
                <p:nvPr/>
              </p:nvSpPr>
              <p:spPr>
                <a:xfrm>
                  <a:off x="7858600" y="3484132"/>
                  <a:ext cx="5157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2" name="Google Shape;4142;p15"/>
                <p:cNvSpPr/>
                <p:nvPr/>
              </p:nvSpPr>
              <p:spPr>
                <a:xfrm>
                  <a:off x="8755200" y="3484132"/>
                  <a:ext cx="3888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3" name="Google Shape;4143;p15"/>
                <p:cNvSpPr/>
                <p:nvPr/>
              </p:nvSpPr>
              <p:spPr>
                <a:xfrm>
                  <a:off x="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4" name="Google Shape;4144;p15"/>
                <p:cNvSpPr/>
                <p:nvPr/>
              </p:nvSpPr>
              <p:spPr>
                <a:xfrm>
                  <a:off x="381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5" name="Google Shape;4145;p15"/>
                <p:cNvSpPr/>
                <p:nvPr/>
              </p:nvSpPr>
              <p:spPr>
                <a:xfrm>
                  <a:off x="76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6" name="Google Shape;4146;p15"/>
                <p:cNvSpPr/>
                <p:nvPr/>
              </p:nvSpPr>
              <p:spPr>
                <a:xfrm>
                  <a:off x="1374919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7" name="Google Shape;4147;p15"/>
                <p:cNvSpPr/>
                <p:nvPr/>
              </p:nvSpPr>
              <p:spPr>
                <a:xfrm>
                  <a:off x="1606838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8" name="Google Shape;4148;p15"/>
                <p:cNvSpPr/>
                <p:nvPr/>
              </p:nvSpPr>
              <p:spPr>
                <a:xfrm>
                  <a:off x="1143000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9" name="Google Shape;4149;p15"/>
                <p:cNvSpPr/>
                <p:nvPr/>
              </p:nvSpPr>
              <p:spPr>
                <a:xfrm>
                  <a:off x="357146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15"/>
                <p:cNvSpPr/>
                <p:nvPr/>
              </p:nvSpPr>
              <p:spPr>
                <a:xfrm>
                  <a:off x="5453150" y="3615466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15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15"/>
                <p:cNvSpPr/>
                <p:nvPr/>
              </p:nvSpPr>
              <p:spPr>
                <a:xfrm>
                  <a:off x="2242350" y="3615465"/>
                  <a:ext cx="32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15"/>
                <p:cNvSpPr/>
                <p:nvPr/>
              </p:nvSpPr>
              <p:spPr>
                <a:xfrm>
                  <a:off x="257092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15"/>
                <p:cNvSpPr/>
                <p:nvPr/>
              </p:nvSpPr>
              <p:spPr>
                <a:xfrm>
                  <a:off x="307119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15"/>
                <p:cNvSpPr/>
                <p:nvPr/>
              </p:nvSpPr>
              <p:spPr>
                <a:xfrm>
                  <a:off x="4071730" y="3615466"/>
                  <a:ext cx="5004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15"/>
                <p:cNvSpPr/>
                <p:nvPr/>
              </p:nvSpPr>
              <p:spPr>
                <a:xfrm>
                  <a:off x="4572000" y="3615466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15"/>
                <p:cNvSpPr/>
                <p:nvPr/>
              </p:nvSpPr>
              <p:spPr>
                <a:xfrm>
                  <a:off x="49530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15"/>
                <p:cNvSpPr/>
                <p:nvPr/>
              </p:nvSpPr>
              <p:spPr>
                <a:xfrm>
                  <a:off x="5203200" y="3615466"/>
                  <a:ext cx="2502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15"/>
                <p:cNvSpPr/>
                <p:nvPr/>
              </p:nvSpPr>
              <p:spPr>
                <a:xfrm>
                  <a:off x="6171650" y="3615475"/>
                  <a:ext cx="7185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15"/>
                <p:cNvSpPr/>
                <p:nvPr/>
              </p:nvSpPr>
              <p:spPr>
                <a:xfrm>
                  <a:off x="68901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15"/>
                <p:cNvSpPr/>
                <p:nvPr/>
              </p:nvSpPr>
              <p:spPr>
                <a:xfrm>
                  <a:off x="8374250" y="3615475"/>
                  <a:ext cx="3810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15"/>
                <p:cNvSpPr/>
                <p:nvPr/>
              </p:nvSpPr>
              <p:spPr>
                <a:xfrm>
                  <a:off x="7271150" y="3615475"/>
                  <a:ext cx="588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15"/>
                <p:cNvSpPr/>
                <p:nvPr/>
              </p:nvSpPr>
              <p:spPr>
                <a:xfrm>
                  <a:off x="7858600" y="3615475"/>
                  <a:ext cx="5157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15"/>
                <p:cNvSpPr/>
                <p:nvPr/>
              </p:nvSpPr>
              <p:spPr>
                <a:xfrm>
                  <a:off x="8755200" y="3615475"/>
                  <a:ext cx="3888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15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15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15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15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15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15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15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15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15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15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15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15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15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15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15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15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15"/>
                <p:cNvSpPr/>
                <p:nvPr/>
              </p:nvSpPr>
              <p:spPr>
                <a:xfrm>
                  <a:off x="6171650" y="415177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15"/>
                <p:cNvSpPr/>
                <p:nvPr/>
              </p:nvSpPr>
              <p:spPr>
                <a:xfrm>
                  <a:off x="68901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15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15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15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15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15"/>
                <p:cNvSpPr/>
                <p:nvPr/>
              </p:nvSpPr>
              <p:spPr>
                <a:xfrm>
                  <a:off x="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15"/>
                <p:cNvSpPr/>
                <p:nvPr/>
              </p:nvSpPr>
              <p:spPr>
                <a:xfrm>
                  <a:off x="381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15"/>
                <p:cNvSpPr/>
                <p:nvPr/>
              </p:nvSpPr>
              <p:spPr>
                <a:xfrm>
                  <a:off x="762000" y="4659472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15"/>
                <p:cNvSpPr/>
                <p:nvPr/>
              </p:nvSpPr>
              <p:spPr>
                <a:xfrm>
                  <a:off x="1374919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15"/>
                <p:cNvSpPr/>
                <p:nvPr/>
              </p:nvSpPr>
              <p:spPr>
                <a:xfrm>
                  <a:off x="1606838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15"/>
                <p:cNvSpPr/>
                <p:nvPr/>
              </p:nvSpPr>
              <p:spPr>
                <a:xfrm>
                  <a:off x="1143000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15"/>
                <p:cNvSpPr/>
                <p:nvPr/>
              </p:nvSpPr>
              <p:spPr>
                <a:xfrm>
                  <a:off x="357146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15"/>
                <p:cNvSpPr/>
                <p:nvPr/>
              </p:nvSpPr>
              <p:spPr>
                <a:xfrm>
                  <a:off x="5453150" y="4659472"/>
                  <a:ext cx="7185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15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15"/>
                <p:cNvSpPr/>
                <p:nvPr/>
              </p:nvSpPr>
              <p:spPr>
                <a:xfrm>
                  <a:off x="2242350" y="4659474"/>
                  <a:ext cx="3288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15"/>
                <p:cNvSpPr/>
                <p:nvPr/>
              </p:nvSpPr>
              <p:spPr>
                <a:xfrm>
                  <a:off x="257092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15"/>
                <p:cNvSpPr/>
                <p:nvPr/>
              </p:nvSpPr>
              <p:spPr>
                <a:xfrm>
                  <a:off x="3071190" y="4659472"/>
                  <a:ext cx="5004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15"/>
                <p:cNvSpPr/>
                <p:nvPr/>
              </p:nvSpPr>
              <p:spPr>
                <a:xfrm>
                  <a:off x="4071730" y="4659472"/>
                  <a:ext cx="5004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15"/>
                <p:cNvSpPr/>
                <p:nvPr/>
              </p:nvSpPr>
              <p:spPr>
                <a:xfrm>
                  <a:off x="4572000" y="4659472"/>
                  <a:ext cx="3810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15"/>
                <p:cNvSpPr/>
                <p:nvPr/>
              </p:nvSpPr>
              <p:spPr>
                <a:xfrm>
                  <a:off x="4953000" y="4659472"/>
                  <a:ext cx="2502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15"/>
                <p:cNvSpPr/>
                <p:nvPr/>
              </p:nvSpPr>
              <p:spPr>
                <a:xfrm>
                  <a:off x="5203200" y="4659472"/>
                  <a:ext cx="2502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15"/>
                <p:cNvSpPr/>
                <p:nvPr/>
              </p:nvSpPr>
              <p:spPr>
                <a:xfrm>
                  <a:off x="6171650" y="4659483"/>
                  <a:ext cx="7185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15"/>
                <p:cNvSpPr/>
                <p:nvPr/>
              </p:nvSpPr>
              <p:spPr>
                <a:xfrm>
                  <a:off x="6890150" y="4659483"/>
                  <a:ext cx="381000" cy="4839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15"/>
                <p:cNvSpPr/>
                <p:nvPr/>
              </p:nvSpPr>
              <p:spPr>
                <a:xfrm>
                  <a:off x="8374250" y="4659483"/>
                  <a:ext cx="3810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15"/>
                <p:cNvSpPr/>
                <p:nvPr/>
              </p:nvSpPr>
              <p:spPr>
                <a:xfrm>
                  <a:off x="7271150" y="4659483"/>
                  <a:ext cx="588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15"/>
                <p:cNvSpPr/>
                <p:nvPr/>
              </p:nvSpPr>
              <p:spPr>
                <a:xfrm>
                  <a:off x="7858600" y="4659483"/>
                  <a:ext cx="5157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15"/>
                <p:cNvSpPr/>
                <p:nvPr/>
              </p:nvSpPr>
              <p:spPr>
                <a:xfrm>
                  <a:off x="8755200" y="4659483"/>
                  <a:ext cx="3888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09" name="Google Shape;4209;p15"/>
              <p:cNvGrpSpPr/>
              <p:nvPr/>
            </p:nvGrpSpPr>
            <p:grpSpPr>
              <a:xfrm>
                <a:off x="2071737" y="300"/>
                <a:ext cx="170655" cy="5143061"/>
                <a:chOff x="1838756" y="312"/>
                <a:chExt cx="231900" cy="5143061"/>
              </a:xfrm>
            </p:grpSpPr>
            <p:sp>
              <p:nvSpPr>
                <p:cNvPr id="4210" name="Google Shape;4210;p15"/>
                <p:cNvSpPr/>
                <p:nvPr/>
              </p:nvSpPr>
              <p:spPr>
                <a:xfrm>
                  <a:off x="1838756" y="37980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15"/>
                <p:cNvSpPr/>
                <p:nvPr/>
              </p:nvSpPr>
              <p:spPr>
                <a:xfrm>
                  <a:off x="1838756" y="312"/>
                  <a:ext cx="231900" cy="3795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15"/>
                <p:cNvSpPr/>
                <p:nvPr/>
              </p:nvSpPr>
              <p:spPr>
                <a:xfrm>
                  <a:off x="1838756" y="759292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15"/>
                <p:cNvSpPr/>
                <p:nvPr/>
              </p:nvSpPr>
              <p:spPr>
                <a:xfrm>
                  <a:off x="1838756" y="1138831"/>
                  <a:ext cx="231900" cy="1683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15"/>
                <p:cNvSpPr/>
                <p:nvPr/>
              </p:nvSpPr>
              <p:spPr>
                <a:xfrm>
                  <a:off x="1838756" y="1307143"/>
                  <a:ext cx="231900" cy="355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15"/>
                <p:cNvSpPr/>
                <p:nvPr/>
              </p:nvSpPr>
              <p:spPr>
                <a:xfrm>
                  <a:off x="1838756" y="1662662"/>
                  <a:ext cx="231900" cy="9624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15"/>
                <p:cNvSpPr/>
                <p:nvPr/>
              </p:nvSpPr>
              <p:spPr>
                <a:xfrm>
                  <a:off x="1838756" y="2625081"/>
                  <a:ext cx="231900" cy="4647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15"/>
                <p:cNvSpPr/>
                <p:nvPr/>
              </p:nvSpPr>
              <p:spPr>
                <a:xfrm>
                  <a:off x="1838756" y="30898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15"/>
                <p:cNvSpPr/>
                <p:nvPr/>
              </p:nvSpPr>
              <p:spPr>
                <a:xfrm>
                  <a:off x="1838756" y="32212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15"/>
                <p:cNvSpPr/>
                <p:nvPr/>
              </p:nvSpPr>
              <p:spPr>
                <a:xfrm>
                  <a:off x="1838756" y="3352654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15"/>
                <p:cNvSpPr/>
                <p:nvPr/>
              </p:nvSpPr>
              <p:spPr>
                <a:xfrm>
                  <a:off x="1838756" y="3484129"/>
                  <a:ext cx="231900" cy="1314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15"/>
                <p:cNvSpPr/>
                <p:nvPr/>
              </p:nvSpPr>
              <p:spPr>
                <a:xfrm>
                  <a:off x="1838756" y="3615466"/>
                  <a:ext cx="231900" cy="3795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15"/>
                <p:cNvSpPr/>
                <p:nvPr/>
              </p:nvSpPr>
              <p:spPr>
                <a:xfrm>
                  <a:off x="1838756" y="4151761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15"/>
                <p:cNvSpPr/>
                <p:nvPr/>
              </p:nvSpPr>
              <p:spPr>
                <a:xfrm>
                  <a:off x="1838756" y="4659472"/>
                  <a:ext cx="231900" cy="4839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24" name="Google Shape;4224;p15"/>
            <p:cNvGrpSpPr/>
            <p:nvPr/>
          </p:nvGrpSpPr>
          <p:grpSpPr>
            <a:xfrm>
              <a:off x="0" y="3992112"/>
              <a:ext cx="9144000" cy="158384"/>
              <a:chOff x="0" y="4151749"/>
              <a:chExt cx="9144000" cy="507640"/>
            </a:xfrm>
          </p:grpSpPr>
          <p:sp>
            <p:nvSpPr>
              <p:cNvPr id="4225" name="Google Shape;4225;p15"/>
              <p:cNvSpPr/>
              <p:nvPr/>
            </p:nvSpPr>
            <p:spPr>
              <a:xfrm>
                <a:off x="2071737" y="4151749"/>
                <a:ext cx="170700" cy="507600"/>
              </a:xfrm>
              <a:prstGeom prst="rect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26" name="Google Shape;4226;p15"/>
              <p:cNvGrpSpPr/>
              <p:nvPr/>
            </p:nvGrpSpPr>
            <p:grpSpPr>
              <a:xfrm>
                <a:off x="0" y="4151758"/>
                <a:ext cx="9144000" cy="507632"/>
                <a:chOff x="0" y="4151758"/>
                <a:chExt cx="9144000" cy="507632"/>
              </a:xfrm>
            </p:grpSpPr>
            <p:sp>
              <p:nvSpPr>
                <p:cNvPr id="4227" name="Google Shape;4227;p15"/>
                <p:cNvSpPr/>
                <p:nvPr/>
              </p:nvSpPr>
              <p:spPr>
                <a:xfrm>
                  <a:off x="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15"/>
                <p:cNvSpPr/>
                <p:nvPr/>
              </p:nvSpPr>
              <p:spPr>
                <a:xfrm>
                  <a:off x="381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15"/>
                <p:cNvSpPr/>
                <p:nvPr/>
              </p:nvSpPr>
              <p:spPr>
                <a:xfrm>
                  <a:off x="76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15"/>
                <p:cNvSpPr/>
                <p:nvPr/>
              </p:nvSpPr>
              <p:spPr>
                <a:xfrm>
                  <a:off x="1374919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15"/>
                <p:cNvSpPr/>
                <p:nvPr/>
              </p:nvSpPr>
              <p:spPr>
                <a:xfrm>
                  <a:off x="1606838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15"/>
                <p:cNvSpPr/>
                <p:nvPr/>
              </p:nvSpPr>
              <p:spPr>
                <a:xfrm>
                  <a:off x="1143000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15"/>
                <p:cNvSpPr/>
                <p:nvPr/>
              </p:nvSpPr>
              <p:spPr>
                <a:xfrm>
                  <a:off x="357146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15"/>
                <p:cNvSpPr/>
                <p:nvPr/>
              </p:nvSpPr>
              <p:spPr>
                <a:xfrm>
                  <a:off x="5453150" y="4151758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15"/>
                <p:cNvSpPr/>
                <p:nvPr/>
              </p:nvSpPr>
              <p:spPr>
                <a:xfrm>
                  <a:off x="1838756" y="4151758"/>
                  <a:ext cx="231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15"/>
                <p:cNvSpPr/>
                <p:nvPr/>
              </p:nvSpPr>
              <p:spPr>
                <a:xfrm>
                  <a:off x="2242350" y="4151758"/>
                  <a:ext cx="32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15"/>
                <p:cNvSpPr/>
                <p:nvPr/>
              </p:nvSpPr>
              <p:spPr>
                <a:xfrm>
                  <a:off x="257092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15"/>
                <p:cNvSpPr/>
                <p:nvPr/>
              </p:nvSpPr>
              <p:spPr>
                <a:xfrm>
                  <a:off x="307119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15"/>
                <p:cNvSpPr/>
                <p:nvPr/>
              </p:nvSpPr>
              <p:spPr>
                <a:xfrm>
                  <a:off x="4071730" y="4151758"/>
                  <a:ext cx="5004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15"/>
                <p:cNvSpPr/>
                <p:nvPr/>
              </p:nvSpPr>
              <p:spPr>
                <a:xfrm>
                  <a:off x="4572000" y="4151758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15"/>
                <p:cNvSpPr/>
                <p:nvPr/>
              </p:nvSpPr>
              <p:spPr>
                <a:xfrm>
                  <a:off x="49530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15"/>
                <p:cNvSpPr/>
                <p:nvPr/>
              </p:nvSpPr>
              <p:spPr>
                <a:xfrm>
                  <a:off x="5203200" y="4151758"/>
                  <a:ext cx="2502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15"/>
                <p:cNvSpPr/>
                <p:nvPr/>
              </p:nvSpPr>
              <p:spPr>
                <a:xfrm>
                  <a:off x="6171650" y="4151790"/>
                  <a:ext cx="7185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15"/>
                <p:cNvSpPr/>
                <p:nvPr/>
              </p:nvSpPr>
              <p:spPr>
                <a:xfrm>
                  <a:off x="8374250" y="415177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15"/>
                <p:cNvSpPr/>
                <p:nvPr/>
              </p:nvSpPr>
              <p:spPr>
                <a:xfrm>
                  <a:off x="7271150" y="4151770"/>
                  <a:ext cx="5889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15"/>
                <p:cNvSpPr/>
                <p:nvPr/>
              </p:nvSpPr>
              <p:spPr>
                <a:xfrm>
                  <a:off x="7858600" y="4151770"/>
                  <a:ext cx="5157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15"/>
                <p:cNvSpPr/>
                <p:nvPr/>
              </p:nvSpPr>
              <p:spPr>
                <a:xfrm>
                  <a:off x="8755200" y="4151770"/>
                  <a:ext cx="3888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15"/>
                <p:cNvSpPr/>
                <p:nvPr/>
              </p:nvSpPr>
              <p:spPr>
                <a:xfrm>
                  <a:off x="6890175" y="4151790"/>
                  <a:ext cx="381000" cy="507600"/>
                </a:xfrm>
                <a:prstGeom prst="rect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249" name="Google Shape;4249;p15"/>
          <p:cNvSpPr txBox="1">
            <a:spLocks noGrp="1"/>
          </p:cNvSpPr>
          <p:nvPr>
            <p:ph type="subTitle" idx="1"/>
          </p:nvPr>
        </p:nvSpPr>
        <p:spPr>
          <a:xfrm rot="444">
            <a:off x="2241025" y="3483000"/>
            <a:ext cx="4646400" cy="5154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50" name="Google Shape;4250;p15"/>
          <p:cNvSpPr/>
          <p:nvPr/>
        </p:nvSpPr>
        <p:spPr>
          <a:xfrm>
            <a:off x="0" y="1665900"/>
            <a:ext cx="9144000" cy="1816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1" name="Google Shape;4251;p15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7704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52" name="Google Shape;4252;p15"/>
          <p:cNvSpPr txBox="1">
            <a:spLocks noGrp="1"/>
          </p:cNvSpPr>
          <p:nvPr>
            <p:ph type="title" idx="2" hasCustomPrompt="1"/>
          </p:nvPr>
        </p:nvSpPr>
        <p:spPr>
          <a:xfrm>
            <a:off x="758400" y="760075"/>
            <a:ext cx="1079400" cy="9057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3">
    <p:spTree>
      <p:nvGrpSpPr>
        <p:cNvPr id="1" name="Shape 4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4" name="Google Shape;4254;p16"/>
          <p:cNvGrpSpPr/>
          <p:nvPr/>
        </p:nvGrpSpPr>
        <p:grpSpPr>
          <a:xfrm>
            <a:off x="0" y="0"/>
            <a:ext cx="9144050" cy="5143383"/>
            <a:chOff x="0" y="0"/>
            <a:chExt cx="9144050" cy="5143383"/>
          </a:xfrm>
        </p:grpSpPr>
        <p:sp>
          <p:nvSpPr>
            <p:cNvPr id="4255" name="Google Shape;4255;p16"/>
            <p:cNvSpPr/>
            <p:nvPr/>
          </p:nvSpPr>
          <p:spPr>
            <a:xfrm>
              <a:off x="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6"/>
            <p:cNvSpPr/>
            <p:nvPr/>
          </p:nvSpPr>
          <p:spPr>
            <a:xfrm>
              <a:off x="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6"/>
            <p:cNvSpPr/>
            <p:nvPr/>
          </p:nvSpPr>
          <p:spPr>
            <a:xfrm>
              <a:off x="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6"/>
            <p:cNvSpPr/>
            <p:nvPr/>
          </p:nvSpPr>
          <p:spPr>
            <a:xfrm>
              <a:off x="381001" y="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6"/>
            <p:cNvSpPr/>
            <p:nvPr/>
          </p:nvSpPr>
          <p:spPr>
            <a:xfrm>
              <a:off x="381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6"/>
            <p:cNvSpPr/>
            <p:nvPr/>
          </p:nvSpPr>
          <p:spPr>
            <a:xfrm>
              <a:off x="76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6"/>
            <p:cNvSpPr/>
            <p:nvPr/>
          </p:nvSpPr>
          <p:spPr>
            <a:xfrm>
              <a:off x="762000" y="75929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6"/>
            <p:cNvSpPr/>
            <p:nvPr/>
          </p:nvSpPr>
          <p:spPr>
            <a:xfrm>
              <a:off x="1143000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6"/>
            <p:cNvSpPr/>
            <p:nvPr/>
          </p:nvSpPr>
          <p:spPr>
            <a:xfrm>
              <a:off x="1143000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6"/>
            <p:cNvSpPr/>
            <p:nvPr/>
          </p:nvSpPr>
          <p:spPr>
            <a:xfrm>
              <a:off x="1374919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6"/>
            <p:cNvSpPr/>
            <p:nvPr/>
          </p:nvSpPr>
          <p:spPr>
            <a:xfrm>
              <a:off x="1374919" y="759292"/>
              <a:ext cx="231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6"/>
            <p:cNvSpPr/>
            <p:nvPr/>
          </p:nvSpPr>
          <p:spPr>
            <a:xfrm>
              <a:off x="1606838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6"/>
            <p:cNvSpPr/>
            <p:nvPr/>
          </p:nvSpPr>
          <p:spPr>
            <a:xfrm>
              <a:off x="1606838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6"/>
            <p:cNvSpPr/>
            <p:nvPr/>
          </p:nvSpPr>
          <p:spPr>
            <a:xfrm>
              <a:off x="1606838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6"/>
            <p:cNvSpPr/>
            <p:nvPr/>
          </p:nvSpPr>
          <p:spPr>
            <a:xfrm>
              <a:off x="381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6"/>
            <p:cNvSpPr/>
            <p:nvPr/>
          </p:nvSpPr>
          <p:spPr>
            <a:xfrm>
              <a:off x="762000" y="312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6"/>
            <p:cNvSpPr/>
            <p:nvPr/>
          </p:nvSpPr>
          <p:spPr>
            <a:xfrm>
              <a:off x="1143000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6"/>
            <p:cNvSpPr/>
            <p:nvPr/>
          </p:nvSpPr>
          <p:spPr>
            <a:xfrm>
              <a:off x="1374919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6"/>
            <p:cNvSpPr/>
            <p:nvPr/>
          </p:nvSpPr>
          <p:spPr>
            <a:xfrm>
              <a:off x="1838756" y="37980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6"/>
            <p:cNvSpPr/>
            <p:nvPr/>
          </p:nvSpPr>
          <p:spPr>
            <a:xfrm>
              <a:off x="2242350" y="300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6"/>
            <p:cNvSpPr/>
            <p:nvPr/>
          </p:nvSpPr>
          <p:spPr>
            <a:xfrm>
              <a:off x="307119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6"/>
            <p:cNvSpPr/>
            <p:nvPr/>
          </p:nvSpPr>
          <p:spPr>
            <a:xfrm>
              <a:off x="357146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6"/>
            <p:cNvSpPr/>
            <p:nvPr/>
          </p:nvSpPr>
          <p:spPr>
            <a:xfrm>
              <a:off x="4071730" y="31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6"/>
            <p:cNvSpPr/>
            <p:nvPr/>
          </p:nvSpPr>
          <p:spPr>
            <a:xfrm>
              <a:off x="4572000" y="37980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6"/>
            <p:cNvSpPr/>
            <p:nvPr/>
          </p:nvSpPr>
          <p:spPr>
            <a:xfrm>
              <a:off x="49530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6"/>
            <p:cNvSpPr/>
            <p:nvPr/>
          </p:nvSpPr>
          <p:spPr>
            <a:xfrm>
              <a:off x="52032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6"/>
            <p:cNvSpPr/>
            <p:nvPr/>
          </p:nvSpPr>
          <p:spPr>
            <a:xfrm>
              <a:off x="5453150" y="759292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6"/>
            <p:cNvSpPr/>
            <p:nvPr/>
          </p:nvSpPr>
          <p:spPr>
            <a:xfrm>
              <a:off x="1838756" y="31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6"/>
            <p:cNvSpPr/>
            <p:nvPr/>
          </p:nvSpPr>
          <p:spPr>
            <a:xfrm>
              <a:off x="1838756" y="759292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6"/>
            <p:cNvSpPr/>
            <p:nvPr/>
          </p:nvSpPr>
          <p:spPr>
            <a:xfrm>
              <a:off x="2242350" y="379791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6"/>
            <p:cNvSpPr/>
            <p:nvPr/>
          </p:nvSpPr>
          <p:spPr>
            <a:xfrm>
              <a:off x="2242350" y="759282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6"/>
            <p:cNvSpPr/>
            <p:nvPr/>
          </p:nvSpPr>
          <p:spPr>
            <a:xfrm>
              <a:off x="257092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6"/>
            <p:cNvSpPr/>
            <p:nvPr/>
          </p:nvSpPr>
          <p:spPr>
            <a:xfrm>
              <a:off x="257092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6"/>
            <p:cNvSpPr/>
            <p:nvPr/>
          </p:nvSpPr>
          <p:spPr>
            <a:xfrm>
              <a:off x="2570845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6"/>
            <p:cNvSpPr/>
            <p:nvPr/>
          </p:nvSpPr>
          <p:spPr>
            <a:xfrm>
              <a:off x="3071190" y="312"/>
              <a:ext cx="5004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6"/>
            <p:cNvSpPr/>
            <p:nvPr/>
          </p:nvSpPr>
          <p:spPr>
            <a:xfrm>
              <a:off x="307119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6"/>
            <p:cNvSpPr/>
            <p:nvPr/>
          </p:nvSpPr>
          <p:spPr>
            <a:xfrm>
              <a:off x="3571460" y="31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6"/>
            <p:cNvSpPr/>
            <p:nvPr/>
          </p:nvSpPr>
          <p:spPr>
            <a:xfrm>
              <a:off x="357146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6"/>
            <p:cNvSpPr/>
            <p:nvPr/>
          </p:nvSpPr>
          <p:spPr>
            <a:xfrm>
              <a:off x="4071730" y="37980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6"/>
            <p:cNvSpPr/>
            <p:nvPr/>
          </p:nvSpPr>
          <p:spPr>
            <a:xfrm>
              <a:off x="4071730" y="759292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6"/>
            <p:cNvSpPr/>
            <p:nvPr/>
          </p:nvSpPr>
          <p:spPr>
            <a:xfrm>
              <a:off x="4572000" y="31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6"/>
            <p:cNvSpPr/>
            <p:nvPr/>
          </p:nvSpPr>
          <p:spPr>
            <a:xfrm>
              <a:off x="4572000" y="759292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6"/>
            <p:cNvSpPr/>
            <p:nvPr/>
          </p:nvSpPr>
          <p:spPr>
            <a:xfrm>
              <a:off x="4953000" y="37980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6"/>
            <p:cNvSpPr/>
            <p:nvPr/>
          </p:nvSpPr>
          <p:spPr>
            <a:xfrm>
              <a:off x="49530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6"/>
            <p:cNvSpPr/>
            <p:nvPr/>
          </p:nvSpPr>
          <p:spPr>
            <a:xfrm>
              <a:off x="5203200" y="31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6"/>
            <p:cNvSpPr/>
            <p:nvPr/>
          </p:nvSpPr>
          <p:spPr>
            <a:xfrm>
              <a:off x="5203200" y="759292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16"/>
            <p:cNvSpPr/>
            <p:nvPr/>
          </p:nvSpPr>
          <p:spPr>
            <a:xfrm>
              <a:off x="5453150" y="379775"/>
              <a:ext cx="7185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16"/>
            <p:cNvSpPr/>
            <p:nvPr/>
          </p:nvSpPr>
          <p:spPr>
            <a:xfrm>
              <a:off x="54531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16"/>
            <p:cNvSpPr/>
            <p:nvPr/>
          </p:nvSpPr>
          <p:spPr>
            <a:xfrm>
              <a:off x="6171650" y="3797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6"/>
            <p:cNvSpPr/>
            <p:nvPr/>
          </p:nvSpPr>
          <p:spPr>
            <a:xfrm>
              <a:off x="6171650" y="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6"/>
            <p:cNvSpPr/>
            <p:nvPr/>
          </p:nvSpPr>
          <p:spPr>
            <a:xfrm>
              <a:off x="6171650" y="759300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6"/>
            <p:cNvSpPr/>
            <p:nvPr/>
          </p:nvSpPr>
          <p:spPr>
            <a:xfrm>
              <a:off x="6890150" y="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6"/>
            <p:cNvSpPr/>
            <p:nvPr/>
          </p:nvSpPr>
          <p:spPr>
            <a:xfrm>
              <a:off x="68901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6"/>
            <p:cNvSpPr/>
            <p:nvPr/>
          </p:nvSpPr>
          <p:spPr>
            <a:xfrm>
              <a:off x="8374250" y="759300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6"/>
            <p:cNvSpPr/>
            <p:nvPr/>
          </p:nvSpPr>
          <p:spPr>
            <a:xfrm>
              <a:off x="8374250" y="250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6"/>
            <p:cNvSpPr/>
            <p:nvPr/>
          </p:nvSpPr>
          <p:spPr>
            <a:xfrm>
              <a:off x="7271150" y="300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6"/>
            <p:cNvSpPr/>
            <p:nvPr/>
          </p:nvSpPr>
          <p:spPr>
            <a:xfrm>
              <a:off x="7271150" y="759300"/>
              <a:ext cx="5889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6"/>
            <p:cNvSpPr/>
            <p:nvPr/>
          </p:nvSpPr>
          <p:spPr>
            <a:xfrm>
              <a:off x="7858600" y="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6"/>
            <p:cNvSpPr/>
            <p:nvPr/>
          </p:nvSpPr>
          <p:spPr>
            <a:xfrm>
              <a:off x="7858600" y="759300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6"/>
            <p:cNvSpPr/>
            <p:nvPr/>
          </p:nvSpPr>
          <p:spPr>
            <a:xfrm>
              <a:off x="8755250" y="3797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6"/>
            <p:cNvSpPr/>
            <p:nvPr/>
          </p:nvSpPr>
          <p:spPr>
            <a:xfrm>
              <a:off x="8755200" y="25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6"/>
            <p:cNvSpPr/>
            <p:nvPr/>
          </p:nvSpPr>
          <p:spPr>
            <a:xfrm>
              <a:off x="68901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6"/>
            <p:cNvSpPr/>
            <p:nvPr/>
          </p:nvSpPr>
          <p:spPr>
            <a:xfrm>
              <a:off x="7271150" y="3797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6"/>
            <p:cNvSpPr/>
            <p:nvPr/>
          </p:nvSpPr>
          <p:spPr>
            <a:xfrm>
              <a:off x="7858600" y="3797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6"/>
            <p:cNvSpPr/>
            <p:nvPr/>
          </p:nvSpPr>
          <p:spPr>
            <a:xfrm>
              <a:off x="8374250" y="3797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6"/>
            <p:cNvSpPr/>
            <p:nvPr/>
          </p:nvSpPr>
          <p:spPr>
            <a:xfrm>
              <a:off x="8755200" y="759300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6"/>
            <p:cNvSpPr/>
            <p:nvPr/>
          </p:nvSpPr>
          <p:spPr>
            <a:xfrm>
              <a:off x="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6"/>
            <p:cNvSpPr/>
            <p:nvPr/>
          </p:nvSpPr>
          <p:spPr>
            <a:xfrm>
              <a:off x="381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6"/>
            <p:cNvSpPr/>
            <p:nvPr/>
          </p:nvSpPr>
          <p:spPr>
            <a:xfrm>
              <a:off x="76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6"/>
            <p:cNvSpPr/>
            <p:nvPr/>
          </p:nvSpPr>
          <p:spPr>
            <a:xfrm>
              <a:off x="1374919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6"/>
            <p:cNvSpPr/>
            <p:nvPr/>
          </p:nvSpPr>
          <p:spPr>
            <a:xfrm>
              <a:off x="1606838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6"/>
            <p:cNvSpPr/>
            <p:nvPr/>
          </p:nvSpPr>
          <p:spPr>
            <a:xfrm>
              <a:off x="1143000" y="1138831"/>
              <a:ext cx="231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6"/>
            <p:cNvSpPr/>
            <p:nvPr/>
          </p:nvSpPr>
          <p:spPr>
            <a:xfrm>
              <a:off x="357146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6"/>
            <p:cNvSpPr/>
            <p:nvPr/>
          </p:nvSpPr>
          <p:spPr>
            <a:xfrm>
              <a:off x="5453150" y="1138831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6"/>
            <p:cNvSpPr/>
            <p:nvPr/>
          </p:nvSpPr>
          <p:spPr>
            <a:xfrm>
              <a:off x="1838756" y="1138831"/>
              <a:ext cx="2319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6"/>
            <p:cNvSpPr/>
            <p:nvPr/>
          </p:nvSpPr>
          <p:spPr>
            <a:xfrm>
              <a:off x="2242350" y="1138823"/>
              <a:ext cx="3288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6"/>
            <p:cNvSpPr/>
            <p:nvPr/>
          </p:nvSpPr>
          <p:spPr>
            <a:xfrm>
              <a:off x="2570920" y="1138831"/>
              <a:ext cx="5004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6"/>
            <p:cNvSpPr/>
            <p:nvPr/>
          </p:nvSpPr>
          <p:spPr>
            <a:xfrm>
              <a:off x="307119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6"/>
            <p:cNvSpPr/>
            <p:nvPr/>
          </p:nvSpPr>
          <p:spPr>
            <a:xfrm>
              <a:off x="4071730" y="1138831"/>
              <a:ext cx="5004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6"/>
            <p:cNvSpPr/>
            <p:nvPr/>
          </p:nvSpPr>
          <p:spPr>
            <a:xfrm>
              <a:off x="4572000" y="1138831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6"/>
            <p:cNvSpPr/>
            <p:nvPr/>
          </p:nvSpPr>
          <p:spPr>
            <a:xfrm>
              <a:off x="49530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6"/>
            <p:cNvSpPr/>
            <p:nvPr/>
          </p:nvSpPr>
          <p:spPr>
            <a:xfrm>
              <a:off x="5203200" y="1138831"/>
              <a:ext cx="2502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6"/>
            <p:cNvSpPr/>
            <p:nvPr/>
          </p:nvSpPr>
          <p:spPr>
            <a:xfrm>
              <a:off x="6171650" y="1138835"/>
              <a:ext cx="7185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6"/>
            <p:cNvSpPr/>
            <p:nvPr/>
          </p:nvSpPr>
          <p:spPr>
            <a:xfrm>
              <a:off x="68901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6"/>
            <p:cNvSpPr/>
            <p:nvPr/>
          </p:nvSpPr>
          <p:spPr>
            <a:xfrm>
              <a:off x="8374250" y="1138835"/>
              <a:ext cx="3810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6"/>
            <p:cNvSpPr/>
            <p:nvPr/>
          </p:nvSpPr>
          <p:spPr>
            <a:xfrm>
              <a:off x="7271150" y="1138835"/>
              <a:ext cx="5889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6"/>
            <p:cNvSpPr/>
            <p:nvPr/>
          </p:nvSpPr>
          <p:spPr>
            <a:xfrm>
              <a:off x="7858600" y="1138835"/>
              <a:ext cx="515700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6"/>
            <p:cNvSpPr/>
            <p:nvPr/>
          </p:nvSpPr>
          <p:spPr>
            <a:xfrm>
              <a:off x="8755200" y="1138835"/>
              <a:ext cx="388800" cy="16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6"/>
            <p:cNvSpPr/>
            <p:nvPr/>
          </p:nvSpPr>
          <p:spPr>
            <a:xfrm>
              <a:off x="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6"/>
            <p:cNvSpPr/>
            <p:nvPr/>
          </p:nvSpPr>
          <p:spPr>
            <a:xfrm>
              <a:off x="381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6"/>
            <p:cNvSpPr/>
            <p:nvPr/>
          </p:nvSpPr>
          <p:spPr>
            <a:xfrm>
              <a:off x="76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6"/>
            <p:cNvSpPr/>
            <p:nvPr/>
          </p:nvSpPr>
          <p:spPr>
            <a:xfrm>
              <a:off x="1374919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6"/>
            <p:cNvSpPr/>
            <p:nvPr/>
          </p:nvSpPr>
          <p:spPr>
            <a:xfrm>
              <a:off x="1606838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6"/>
            <p:cNvSpPr/>
            <p:nvPr/>
          </p:nvSpPr>
          <p:spPr>
            <a:xfrm>
              <a:off x="1143000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6"/>
            <p:cNvSpPr/>
            <p:nvPr/>
          </p:nvSpPr>
          <p:spPr>
            <a:xfrm>
              <a:off x="357146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6"/>
            <p:cNvSpPr/>
            <p:nvPr/>
          </p:nvSpPr>
          <p:spPr>
            <a:xfrm>
              <a:off x="5453150" y="1307143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6"/>
            <p:cNvSpPr/>
            <p:nvPr/>
          </p:nvSpPr>
          <p:spPr>
            <a:xfrm>
              <a:off x="1838756" y="1307143"/>
              <a:ext cx="231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6"/>
            <p:cNvSpPr/>
            <p:nvPr/>
          </p:nvSpPr>
          <p:spPr>
            <a:xfrm>
              <a:off x="2242350" y="1307135"/>
              <a:ext cx="32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6"/>
            <p:cNvSpPr/>
            <p:nvPr/>
          </p:nvSpPr>
          <p:spPr>
            <a:xfrm>
              <a:off x="257092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6"/>
            <p:cNvSpPr/>
            <p:nvPr/>
          </p:nvSpPr>
          <p:spPr>
            <a:xfrm>
              <a:off x="307119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6"/>
            <p:cNvSpPr/>
            <p:nvPr/>
          </p:nvSpPr>
          <p:spPr>
            <a:xfrm>
              <a:off x="4071730" y="1307143"/>
              <a:ext cx="5004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6"/>
            <p:cNvSpPr/>
            <p:nvPr/>
          </p:nvSpPr>
          <p:spPr>
            <a:xfrm>
              <a:off x="4572000" y="1307143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6"/>
            <p:cNvSpPr/>
            <p:nvPr/>
          </p:nvSpPr>
          <p:spPr>
            <a:xfrm>
              <a:off x="49530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6"/>
            <p:cNvSpPr/>
            <p:nvPr/>
          </p:nvSpPr>
          <p:spPr>
            <a:xfrm>
              <a:off x="5203200" y="1307143"/>
              <a:ext cx="2502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6"/>
            <p:cNvSpPr/>
            <p:nvPr/>
          </p:nvSpPr>
          <p:spPr>
            <a:xfrm>
              <a:off x="6171650" y="1307151"/>
              <a:ext cx="7185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6"/>
            <p:cNvSpPr/>
            <p:nvPr/>
          </p:nvSpPr>
          <p:spPr>
            <a:xfrm>
              <a:off x="68901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6"/>
            <p:cNvSpPr/>
            <p:nvPr/>
          </p:nvSpPr>
          <p:spPr>
            <a:xfrm>
              <a:off x="8374250" y="1307151"/>
              <a:ext cx="3810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6"/>
            <p:cNvSpPr/>
            <p:nvPr/>
          </p:nvSpPr>
          <p:spPr>
            <a:xfrm>
              <a:off x="7271150" y="1307151"/>
              <a:ext cx="5889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6"/>
            <p:cNvSpPr/>
            <p:nvPr/>
          </p:nvSpPr>
          <p:spPr>
            <a:xfrm>
              <a:off x="7858600" y="1307151"/>
              <a:ext cx="5157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6"/>
            <p:cNvSpPr/>
            <p:nvPr/>
          </p:nvSpPr>
          <p:spPr>
            <a:xfrm>
              <a:off x="8755200" y="1307151"/>
              <a:ext cx="388800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6"/>
            <p:cNvSpPr/>
            <p:nvPr/>
          </p:nvSpPr>
          <p:spPr>
            <a:xfrm>
              <a:off x="0" y="1662662"/>
              <a:ext cx="3810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6"/>
            <p:cNvSpPr/>
            <p:nvPr/>
          </p:nvSpPr>
          <p:spPr>
            <a:xfrm>
              <a:off x="381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6"/>
            <p:cNvSpPr/>
            <p:nvPr/>
          </p:nvSpPr>
          <p:spPr>
            <a:xfrm>
              <a:off x="76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6"/>
            <p:cNvSpPr/>
            <p:nvPr/>
          </p:nvSpPr>
          <p:spPr>
            <a:xfrm>
              <a:off x="1374919" y="1662662"/>
              <a:ext cx="2319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6"/>
            <p:cNvSpPr/>
            <p:nvPr/>
          </p:nvSpPr>
          <p:spPr>
            <a:xfrm>
              <a:off x="1606838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6"/>
            <p:cNvSpPr/>
            <p:nvPr/>
          </p:nvSpPr>
          <p:spPr>
            <a:xfrm>
              <a:off x="1143000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6"/>
            <p:cNvSpPr/>
            <p:nvPr/>
          </p:nvSpPr>
          <p:spPr>
            <a:xfrm>
              <a:off x="357146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6"/>
            <p:cNvSpPr/>
            <p:nvPr/>
          </p:nvSpPr>
          <p:spPr>
            <a:xfrm>
              <a:off x="5453150" y="1662662"/>
              <a:ext cx="7185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6"/>
            <p:cNvSpPr/>
            <p:nvPr/>
          </p:nvSpPr>
          <p:spPr>
            <a:xfrm>
              <a:off x="1838756" y="1662662"/>
              <a:ext cx="231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6"/>
            <p:cNvSpPr/>
            <p:nvPr/>
          </p:nvSpPr>
          <p:spPr>
            <a:xfrm>
              <a:off x="2242350" y="1662655"/>
              <a:ext cx="32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6"/>
            <p:cNvSpPr/>
            <p:nvPr/>
          </p:nvSpPr>
          <p:spPr>
            <a:xfrm>
              <a:off x="257092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6"/>
            <p:cNvSpPr/>
            <p:nvPr/>
          </p:nvSpPr>
          <p:spPr>
            <a:xfrm>
              <a:off x="3071190" y="1662662"/>
              <a:ext cx="500400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6"/>
            <p:cNvSpPr/>
            <p:nvPr/>
          </p:nvSpPr>
          <p:spPr>
            <a:xfrm>
              <a:off x="4071730" y="1662662"/>
              <a:ext cx="5004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6"/>
            <p:cNvSpPr/>
            <p:nvPr/>
          </p:nvSpPr>
          <p:spPr>
            <a:xfrm>
              <a:off x="4572000" y="1662662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6"/>
            <p:cNvSpPr/>
            <p:nvPr/>
          </p:nvSpPr>
          <p:spPr>
            <a:xfrm>
              <a:off x="4953000" y="1662662"/>
              <a:ext cx="2502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6"/>
            <p:cNvSpPr/>
            <p:nvPr/>
          </p:nvSpPr>
          <p:spPr>
            <a:xfrm>
              <a:off x="5203200" y="1662662"/>
              <a:ext cx="2502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6"/>
            <p:cNvSpPr/>
            <p:nvPr/>
          </p:nvSpPr>
          <p:spPr>
            <a:xfrm>
              <a:off x="6171650" y="1662683"/>
              <a:ext cx="7185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6"/>
            <p:cNvSpPr/>
            <p:nvPr/>
          </p:nvSpPr>
          <p:spPr>
            <a:xfrm>
              <a:off x="68901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6"/>
            <p:cNvSpPr/>
            <p:nvPr/>
          </p:nvSpPr>
          <p:spPr>
            <a:xfrm>
              <a:off x="8374250" y="1662683"/>
              <a:ext cx="3810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6"/>
            <p:cNvSpPr/>
            <p:nvPr/>
          </p:nvSpPr>
          <p:spPr>
            <a:xfrm>
              <a:off x="7271150" y="1662683"/>
              <a:ext cx="5889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6"/>
            <p:cNvSpPr/>
            <p:nvPr/>
          </p:nvSpPr>
          <p:spPr>
            <a:xfrm>
              <a:off x="7858600" y="1662683"/>
              <a:ext cx="5157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6"/>
            <p:cNvSpPr/>
            <p:nvPr/>
          </p:nvSpPr>
          <p:spPr>
            <a:xfrm>
              <a:off x="8755200" y="1662683"/>
              <a:ext cx="388800" cy="962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6"/>
            <p:cNvSpPr/>
            <p:nvPr/>
          </p:nvSpPr>
          <p:spPr>
            <a:xfrm>
              <a:off x="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6"/>
            <p:cNvSpPr/>
            <p:nvPr/>
          </p:nvSpPr>
          <p:spPr>
            <a:xfrm>
              <a:off x="381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6"/>
            <p:cNvSpPr/>
            <p:nvPr/>
          </p:nvSpPr>
          <p:spPr>
            <a:xfrm>
              <a:off x="76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6"/>
            <p:cNvSpPr/>
            <p:nvPr/>
          </p:nvSpPr>
          <p:spPr>
            <a:xfrm>
              <a:off x="1374919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6"/>
            <p:cNvSpPr/>
            <p:nvPr/>
          </p:nvSpPr>
          <p:spPr>
            <a:xfrm>
              <a:off x="1606838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6"/>
            <p:cNvSpPr/>
            <p:nvPr/>
          </p:nvSpPr>
          <p:spPr>
            <a:xfrm>
              <a:off x="1143000" y="2625081"/>
              <a:ext cx="231900" cy="46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6"/>
            <p:cNvSpPr/>
            <p:nvPr/>
          </p:nvSpPr>
          <p:spPr>
            <a:xfrm>
              <a:off x="357146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6"/>
            <p:cNvSpPr/>
            <p:nvPr/>
          </p:nvSpPr>
          <p:spPr>
            <a:xfrm>
              <a:off x="5453150" y="2625081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6"/>
            <p:cNvSpPr/>
            <p:nvPr/>
          </p:nvSpPr>
          <p:spPr>
            <a:xfrm>
              <a:off x="1838756" y="2625081"/>
              <a:ext cx="231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6"/>
            <p:cNvSpPr/>
            <p:nvPr/>
          </p:nvSpPr>
          <p:spPr>
            <a:xfrm>
              <a:off x="2242350" y="2625077"/>
              <a:ext cx="32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6"/>
            <p:cNvSpPr/>
            <p:nvPr/>
          </p:nvSpPr>
          <p:spPr>
            <a:xfrm>
              <a:off x="257092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6"/>
            <p:cNvSpPr/>
            <p:nvPr/>
          </p:nvSpPr>
          <p:spPr>
            <a:xfrm>
              <a:off x="307119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6"/>
            <p:cNvSpPr/>
            <p:nvPr/>
          </p:nvSpPr>
          <p:spPr>
            <a:xfrm>
              <a:off x="4071730" y="2625081"/>
              <a:ext cx="5004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6"/>
            <p:cNvSpPr/>
            <p:nvPr/>
          </p:nvSpPr>
          <p:spPr>
            <a:xfrm>
              <a:off x="4572000" y="2625081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6"/>
            <p:cNvSpPr/>
            <p:nvPr/>
          </p:nvSpPr>
          <p:spPr>
            <a:xfrm>
              <a:off x="49530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6"/>
            <p:cNvSpPr/>
            <p:nvPr/>
          </p:nvSpPr>
          <p:spPr>
            <a:xfrm>
              <a:off x="5203200" y="2625081"/>
              <a:ext cx="2502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6"/>
            <p:cNvSpPr/>
            <p:nvPr/>
          </p:nvSpPr>
          <p:spPr>
            <a:xfrm>
              <a:off x="6171650" y="2625092"/>
              <a:ext cx="7185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6"/>
            <p:cNvSpPr/>
            <p:nvPr/>
          </p:nvSpPr>
          <p:spPr>
            <a:xfrm>
              <a:off x="68901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6"/>
            <p:cNvSpPr/>
            <p:nvPr/>
          </p:nvSpPr>
          <p:spPr>
            <a:xfrm>
              <a:off x="8374250" y="2625092"/>
              <a:ext cx="3810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6"/>
            <p:cNvSpPr/>
            <p:nvPr/>
          </p:nvSpPr>
          <p:spPr>
            <a:xfrm>
              <a:off x="7271150" y="2625092"/>
              <a:ext cx="5889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6"/>
            <p:cNvSpPr/>
            <p:nvPr/>
          </p:nvSpPr>
          <p:spPr>
            <a:xfrm>
              <a:off x="7858600" y="2625092"/>
              <a:ext cx="5157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6"/>
            <p:cNvSpPr/>
            <p:nvPr/>
          </p:nvSpPr>
          <p:spPr>
            <a:xfrm>
              <a:off x="8755200" y="2625092"/>
              <a:ext cx="388800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6"/>
            <p:cNvSpPr/>
            <p:nvPr/>
          </p:nvSpPr>
          <p:spPr>
            <a:xfrm>
              <a:off x="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6"/>
            <p:cNvSpPr/>
            <p:nvPr/>
          </p:nvSpPr>
          <p:spPr>
            <a:xfrm>
              <a:off x="381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6"/>
            <p:cNvSpPr/>
            <p:nvPr/>
          </p:nvSpPr>
          <p:spPr>
            <a:xfrm>
              <a:off x="76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6"/>
            <p:cNvSpPr/>
            <p:nvPr/>
          </p:nvSpPr>
          <p:spPr>
            <a:xfrm>
              <a:off x="1374919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6"/>
            <p:cNvSpPr/>
            <p:nvPr/>
          </p:nvSpPr>
          <p:spPr>
            <a:xfrm>
              <a:off x="1606838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6"/>
            <p:cNvSpPr/>
            <p:nvPr/>
          </p:nvSpPr>
          <p:spPr>
            <a:xfrm>
              <a:off x="1143000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6"/>
            <p:cNvSpPr/>
            <p:nvPr/>
          </p:nvSpPr>
          <p:spPr>
            <a:xfrm>
              <a:off x="3571460" y="3089829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6"/>
            <p:cNvSpPr/>
            <p:nvPr/>
          </p:nvSpPr>
          <p:spPr>
            <a:xfrm>
              <a:off x="5453150" y="30898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6"/>
            <p:cNvSpPr/>
            <p:nvPr/>
          </p:nvSpPr>
          <p:spPr>
            <a:xfrm>
              <a:off x="1838756" y="30898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6"/>
            <p:cNvSpPr/>
            <p:nvPr/>
          </p:nvSpPr>
          <p:spPr>
            <a:xfrm>
              <a:off x="2242350" y="3089826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6"/>
            <p:cNvSpPr/>
            <p:nvPr/>
          </p:nvSpPr>
          <p:spPr>
            <a:xfrm>
              <a:off x="257092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6"/>
            <p:cNvSpPr/>
            <p:nvPr/>
          </p:nvSpPr>
          <p:spPr>
            <a:xfrm>
              <a:off x="307119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6"/>
            <p:cNvSpPr/>
            <p:nvPr/>
          </p:nvSpPr>
          <p:spPr>
            <a:xfrm>
              <a:off x="4071730" y="30898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6"/>
            <p:cNvSpPr/>
            <p:nvPr/>
          </p:nvSpPr>
          <p:spPr>
            <a:xfrm>
              <a:off x="4572000" y="30898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6"/>
            <p:cNvSpPr/>
            <p:nvPr/>
          </p:nvSpPr>
          <p:spPr>
            <a:xfrm>
              <a:off x="49530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6"/>
            <p:cNvSpPr/>
            <p:nvPr/>
          </p:nvSpPr>
          <p:spPr>
            <a:xfrm>
              <a:off x="5203200" y="30898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6"/>
            <p:cNvSpPr/>
            <p:nvPr/>
          </p:nvSpPr>
          <p:spPr>
            <a:xfrm>
              <a:off x="6171650" y="30898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6"/>
            <p:cNvSpPr/>
            <p:nvPr/>
          </p:nvSpPr>
          <p:spPr>
            <a:xfrm>
              <a:off x="68901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6"/>
            <p:cNvSpPr/>
            <p:nvPr/>
          </p:nvSpPr>
          <p:spPr>
            <a:xfrm>
              <a:off x="8374250" y="30898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6"/>
            <p:cNvSpPr/>
            <p:nvPr/>
          </p:nvSpPr>
          <p:spPr>
            <a:xfrm>
              <a:off x="7271150" y="30898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6"/>
            <p:cNvSpPr/>
            <p:nvPr/>
          </p:nvSpPr>
          <p:spPr>
            <a:xfrm>
              <a:off x="7858600" y="30898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6"/>
            <p:cNvSpPr/>
            <p:nvPr/>
          </p:nvSpPr>
          <p:spPr>
            <a:xfrm>
              <a:off x="8755200" y="30898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6"/>
            <p:cNvSpPr/>
            <p:nvPr/>
          </p:nvSpPr>
          <p:spPr>
            <a:xfrm>
              <a:off x="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6"/>
            <p:cNvSpPr/>
            <p:nvPr/>
          </p:nvSpPr>
          <p:spPr>
            <a:xfrm>
              <a:off x="381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6"/>
            <p:cNvSpPr/>
            <p:nvPr/>
          </p:nvSpPr>
          <p:spPr>
            <a:xfrm>
              <a:off x="76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6"/>
            <p:cNvSpPr/>
            <p:nvPr/>
          </p:nvSpPr>
          <p:spPr>
            <a:xfrm>
              <a:off x="1374919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6"/>
            <p:cNvSpPr/>
            <p:nvPr/>
          </p:nvSpPr>
          <p:spPr>
            <a:xfrm>
              <a:off x="1606838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6"/>
            <p:cNvSpPr/>
            <p:nvPr/>
          </p:nvSpPr>
          <p:spPr>
            <a:xfrm>
              <a:off x="1143000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6"/>
            <p:cNvSpPr/>
            <p:nvPr/>
          </p:nvSpPr>
          <p:spPr>
            <a:xfrm>
              <a:off x="357146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6"/>
            <p:cNvSpPr/>
            <p:nvPr/>
          </p:nvSpPr>
          <p:spPr>
            <a:xfrm>
              <a:off x="5453150" y="32212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6"/>
            <p:cNvSpPr/>
            <p:nvPr/>
          </p:nvSpPr>
          <p:spPr>
            <a:xfrm>
              <a:off x="1838756" y="32212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6"/>
            <p:cNvSpPr/>
            <p:nvPr/>
          </p:nvSpPr>
          <p:spPr>
            <a:xfrm>
              <a:off x="2242350" y="3221252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6"/>
            <p:cNvSpPr/>
            <p:nvPr/>
          </p:nvSpPr>
          <p:spPr>
            <a:xfrm>
              <a:off x="257092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6"/>
            <p:cNvSpPr/>
            <p:nvPr/>
          </p:nvSpPr>
          <p:spPr>
            <a:xfrm>
              <a:off x="307119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6"/>
            <p:cNvSpPr/>
            <p:nvPr/>
          </p:nvSpPr>
          <p:spPr>
            <a:xfrm>
              <a:off x="4071730" y="32212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6"/>
            <p:cNvSpPr/>
            <p:nvPr/>
          </p:nvSpPr>
          <p:spPr>
            <a:xfrm>
              <a:off x="4572000" y="32212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6"/>
            <p:cNvSpPr/>
            <p:nvPr/>
          </p:nvSpPr>
          <p:spPr>
            <a:xfrm>
              <a:off x="49530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6"/>
            <p:cNvSpPr/>
            <p:nvPr/>
          </p:nvSpPr>
          <p:spPr>
            <a:xfrm>
              <a:off x="5203200" y="32212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6"/>
            <p:cNvSpPr/>
            <p:nvPr/>
          </p:nvSpPr>
          <p:spPr>
            <a:xfrm>
              <a:off x="6171650" y="32212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6"/>
            <p:cNvSpPr/>
            <p:nvPr/>
          </p:nvSpPr>
          <p:spPr>
            <a:xfrm>
              <a:off x="68901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6"/>
            <p:cNvSpPr/>
            <p:nvPr/>
          </p:nvSpPr>
          <p:spPr>
            <a:xfrm>
              <a:off x="8374250" y="32212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6"/>
            <p:cNvSpPr/>
            <p:nvPr/>
          </p:nvSpPr>
          <p:spPr>
            <a:xfrm>
              <a:off x="7271150" y="32212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6"/>
            <p:cNvSpPr/>
            <p:nvPr/>
          </p:nvSpPr>
          <p:spPr>
            <a:xfrm>
              <a:off x="7858600" y="32212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6"/>
            <p:cNvSpPr/>
            <p:nvPr/>
          </p:nvSpPr>
          <p:spPr>
            <a:xfrm>
              <a:off x="8755200" y="32212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6"/>
            <p:cNvSpPr/>
            <p:nvPr/>
          </p:nvSpPr>
          <p:spPr>
            <a:xfrm>
              <a:off x="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6"/>
            <p:cNvSpPr/>
            <p:nvPr/>
          </p:nvSpPr>
          <p:spPr>
            <a:xfrm>
              <a:off x="381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16"/>
            <p:cNvSpPr/>
            <p:nvPr/>
          </p:nvSpPr>
          <p:spPr>
            <a:xfrm>
              <a:off x="76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16"/>
            <p:cNvSpPr/>
            <p:nvPr/>
          </p:nvSpPr>
          <p:spPr>
            <a:xfrm>
              <a:off x="1374919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16"/>
            <p:cNvSpPr/>
            <p:nvPr/>
          </p:nvSpPr>
          <p:spPr>
            <a:xfrm>
              <a:off x="1606838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16"/>
            <p:cNvSpPr/>
            <p:nvPr/>
          </p:nvSpPr>
          <p:spPr>
            <a:xfrm>
              <a:off x="1143000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16"/>
            <p:cNvSpPr/>
            <p:nvPr/>
          </p:nvSpPr>
          <p:spPr>
            <a:xfrm>
              <a:off x="357146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16"/>
            <p:cNvSpPr/>
            <p:nvPr/>
          </p:nvSpPr>
          <p:spPr>
            <a:xfrm>
              <a:off x="5453150" y="3352654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16"/>
            <p:cNvSpPr/>
            <p:nvPr/>
          </p:nvSpPr>
          <p:spPr>
            <a:xfrm>
              <a:off x="1838756" y="3352654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16"/>
            <p:cNvSpPr/>
            <p:nvPr/>
          </p:nvSpPr>
          <p:spPr>
            <a:xfrm>
              <a:off x="2242350" y="3352652"/>
              <a:ext cx="3288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16"/>
            <p:cNvSpPr/>
            <p:nvPr/>
          </p:nvSpPr>
          <p:spPr>
            <a:xfrm>
              <a:off x="257092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16"/>
            <p:cNvSpPr/>
            <p:nvPr/>
          </p:nvSpPr>
          <p:spPr>
            <a:xfrm>
              <a:off x="307119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16"/>
            <p:cNvSpPr/>
            <p:nvPr/>
          </p:nvSpPr>
          <p:spPr>
            <a:xfrm>
              <a:off x="4071730" y="3352654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16"/>
            <p:cNvSpPr/>
            <p:nvPr/>
          </p:nvSpPr>
          <p:spPr>
            <a:xfrm>
              <a:off x="4572000" y="3352654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16"/>
            <p:cNvSpPr/>
            <p:nvPr/>
          </p:nvSpPr>
          <p:spPr>
            <a:xfrm>
              <a:off x="49530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16"/>
            <p:cNvSpPr/>
            <p:nvPr/>
          </p:nvSpPr>
          <p:spPr>
            <a:xfrm>
              <a:off x="5203200" y="3352654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16"/>
            <p:cNvSpPr/>
            <p:nvPr/>
          </p:nvSpPr>
          <p:spPr>
            <a:xfrm>
              <a:off x="6171650" y="3352657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16"/>
            <p:cNvSpPr/>
            <p:nvPr/>
          </p:nvSpPr>
          <p:spPr>
            <a:xfrm>
              <a:off x="68901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16"/>
            <p:cNvSpPr/>
            <p:nvPr/>
          </p:nvSpPr>
          <p:spPr>
            <a:xfrm>
              <a:off x="8374250" y="3352657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16"/>
            <p:cNvSpPr/>
            <p:nvPr/>
          </p:nvSpPr>
          <p:spPr>
            <a:xfrm>
              <a:off x="7271150" y="3352657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16"/>
            <p:cNvSpPr/>
            <p:nvPr/>
          </p:nvSpPr>
          <p:spPr>
            <a:xfrm>
              <a:off x="7858600" y="3352657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16"/>
            <p:cNvSpPr/>
            <p:nvPr/>
          </p:nvSpPr>
          <p:spPr>
            <a:xfrm>
              <a:off x="8755200" y="3352657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16"/>
            <p:cNvSpPr/>
            <p:nvPr/>
          </p:nvSpPr>
          <p:spPr>
            <a:xfrm>
              <a:off x="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16"/>
            <p:cNvSpPr/>
            <p:nvPr/>
          </p:nvSpPr>
          <p:spPr>
            <a:xfrm>
              <a:off x="381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16"/>
            <p:cNvSpPr/>
            <p:nvPr/>
          </p:nvSpPr>
          <p:spPr>
            <a:xfrm>
              <a:off x="76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16"/>
            <p:cNvSpPr/>
            <p:nvPr/>
          </p:nvSpPr>
          <p:spPr>
            <a:xfrm>
              <a:off x="1374919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16"/>
            <p:cNvSpPr/>
            <p:nvPr/>
          </p:nvSpPr>
          <p:spPr>
            <a:xfrm>
              <a:off x="1606838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16"/>
            <p:cNvSpPr/>
            <p:nvPr/>
          </p:nvSpPr>
          <p:spPr>
            <a:xfrm>
              <a:off x="1143000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16"/>
            <p:cNvSpPr/>
            <p:nvPr/>
          </p:nvSpPr>
          <p:spPr>
            <a:xfrm>
              <a:off x="3571460" y="3484129"/>
              <a:ext cx="500400" cy="131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16"/>
            <p:cNvSpPr/>
            <p:nvPr/>
          </p:nvSpPr>
          <p:spPr>
            <a:xfrm>
              <a:off x="5453150" y="3484129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16"/>
            <p:cNvSpPr/>
            <p:nvPr/>
          </p:nvSpPr>
          <p:spPr>
            <a:xfrm>
              <a:off x="1838756" y="3484129"/>
              <a:ext cx="231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16"/>
            <p:cNvSpPr/>
            <p:nvPr/>
          </p:nvSpPr>
          <p:spPr>
            <a:xfrm>
              <a:off x="2242350" y="3484127"/>
              <a:ext cx="32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16"/>
            <p:cNvSpPr/>
            <p:nvPr/>
          </p:nvSpPr>
          <p:spPr>
            <a:xfrm>
              <a:off x="257092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16"/>
            <p:cNvSpPr/>
            <p:nvPr/>
          </p:nvSpPr>
          <p:spPr>
            <a:xfrm>
              <a:off x="307119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16"/>
            <p:cNvSpPr/>
            <p:nvPr/>
          </p:nvSpPr>
          <p:spPr>
            <a:xfrm>
              <a:off x="4071730" y="3484129"/>
              <a:ext cx="5004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16"/>
            <p:cNvSpPr/>
            <p:nvPr/>
          </p:nvSpPr>
          <p:spPr>
            <a:xfrm>
              <a:off x="4572000" y="3484129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16"/>
            <p:cNvSpPr/>
            <p:nvPr/>
          </p:nvSpPr>
          <p:spPr>
            <a:xfrm>
              <a:off x="49530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16"/>
            <p:cNvSpPr/>
            <p:nvPr/>
          </p:nvSpPr>
          <p:spPr>
            <a:xfrm>
              <a:off x="5203200" y="3484129"/>
              <a:ext cx="2502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16"/>
            <p:cNvSpPr/>
            <p:nvPr/>
          </p:nvSpPr>
          <p:spPr>
            <a:xfrm>
              <a:off x="6171650" y="3484132"/>
              <a:ext cx="7185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16"/>
            <p:cNvSpPr/>
            <p:nvPr/>
          </p:nvSpPr>
          <p:spPr>
            <a:xfrm>
              <a:off x="68901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16"/>
            <p:cNvSpPr/>
            <p:nvPr/>
          </p:nvSpPr>
          <p:spPr>
            <a:xfrm>
              <a:off x="8374250" y="3484132"/>
              <a:ext cx="3810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16"/>
            <p:cNvSpPr/>
            <p:nvPr/>
          </p:nvSpPr>
          <p:spPr>
            <a:xfrm>
              <a:off x="7271150" y="3484132"/>
              <a:ext cx="5889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16"/>
            <p:cNvSpPr/>
            <p:nvPr/>
          </p:nvSpPr>
          <p:spPr>
            <a:xfrm>
              <a:off x="7858600" y="3484132"/>
              <a:ext cx="5157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16"/>
            <p:cNvSpPr/>
            <p:nvPr/>
          </p:nvSpPr>
          <p:spPr>
            <a:xfrm>
              <a:off x="8755200" y="3484132"/>
              <a:ext cx="388800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16"/>
            <p:cNvSpPr/>
            <p:nvPr/>
          </p:nvSpPr>
          <p:spPr>
            <a:xfrm>
              <a:off x="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6"/>
            <p:cNvSpPr/>
            <p:nvPr/>
          </p:nvSpPr>
          <p:spPr>
            <a:xfrm>
              <a:off x="381000" y="3615466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16"/>
            <p:cNvSpPr/>
            <p:nvPr/>
          </p:nvSpPr>
          <p:spPr>
            <a:xfrm>
              <a:off x="762000" y="3615466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6"/>
            <p:cNvSpPr/>
            <p:nvPr/>
          </p:nvSpPr>
          <p:spPr>
            <a:xfrm>
              <a:off x="1374919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16"/>
            <p:cNvSpPr/>
            <p:nvPr/>
          </p:nvSpPr>
          <p:spPr>
            <a:xfrm>
              <a:off x="1606838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16"/>
            <p:cNvSpPr/>
            <p:nvPr/>
          </p:nvSpPr>
          <p:spPr>
            <a:xfrm>
              <a:off x="1143000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16"/>
            <p:cNvSpPr/>
            <p:nvPr/>
          </p:nvSpPr>
          <p:spPr>
            <a:xfrm>
              <a:off x="357146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16"/>
            <p:cNvSpPr/>
            <p:nvPr/>
          </p:nvSpPr>
          <p:spPr>
            <a:xfrm>
              <a:off x="5453150" y="3615466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6"/>
            <p:cNvSpPr/>
            <p:nvPr/>
          </p:nvSpPr>
          <p:spPr>
            <a:xfrm>
              <a:off x="1838756" y="3615466"/>
              <a:ext cx="231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6"/>
            <p:cNvSpPr/>
            <p:nvPr/>
          </p:nvSpPr>
          <p:spPr>
            <a:xfrm>
              <a:off x="2242350" y="3615465"/>
              <a:ext cx="32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6"/>
            <p:cNvSpPr/>
            <p:nvPr/>
          </p:nvSpPr>
          <p:spPr>
            <a:xfrm>
              <a:off x="257092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16"/>
            <p:cNvSpPr/>
            <p:nvPr/>
          </p:nvSpPr>
          <p:spPr>
            <a:xfrm>
              <a:off x="307119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16"/>
            <p:cNvSpPr/>
            <p:nvPr/>
          </p:nvSpPr>
          <p:spPr>
            <a:xfrm>
              <a:off x="4071730" y="3615466"/>
              <a:ext cx="5004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16"/>
            <p:cNvSpPr/>
            <p:nvPr/>
          </p:nvSpPr>
          <p:spPr>
            <a:xfrm>
              <a:off x="4572000" y="3615466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16"/>
            <p:cNvSpPr/>
            <p:nvPr/>
          </p:nvSpPr>
          <p:spPr>
            <a:xfrm>
              <a:off x="49530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16"/>
            <p:cNvSpPr/>
            <p:nvPr/>
          </p:nvSpPr>
          <p:spPr>
            <a:xfrm>
              <a:off x="5203200" y="3615466"/>
              <a:ext cx="2502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16"/>
            <p:cNvSpPr/>
            <p:nvPr/>
          </p:nvSpPr>
          <p:spPr>
            <a:xfrm>
              <a:off x="6171650" y="3615475"/>
              <a:ext cx="7185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16"/>
            <p:cNvSpPr/>
            <p:nvPr/>
          </p:nvSpPr>
          <p:spPr>
            <a:xfrm>
              <a:off x="6890150" y="3615475"/>
              <a:ext cx="381000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16"/>
            <p:cNvSpPr/>
            <p:nvPr/>
          </p:nvSpPr>
          <p:spPr>
            <a:xfrm>
              <a:off x="8374250" y="3615475"/>
              <a:ext cx="3810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16"/>
            <p:cNvSpPr/>
            <p:nvPr/>
          </p:nvSpPr>
          <p:spPr>
            <a:xfrm>
              <a:off x="7271150" y="3615475"/>
              <a:ext cx="5889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16"/>
            <p:cNvSpPr/>
            <p:nvPr/>
          </p:nvSpPr>
          <p:spPr>
            <a:xfrm>
              <a:off x="7858600" y="3615475"/>
              <a:ext cx="5157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16"/>
            <p:cNvSpPr/>
            <p:nvPr/>
          </p:nvSpPr>
          <p:spPr>
            <a:xfrm>
              <a:off x="8755200" y="3615475"/>
              <a:ext cx="388800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16"/>
            <p:cNvSpPr/>
            <p:nvPr/>
          </p:nvSpPr>
          <p:spPr>
            <a:xfrm>
              <a:off x="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16"/>
            <p:cNvSpPr/>
            <p:nvPr/>
          </p:nvSpPr>
          <p:spPr>
            <a:xfrm>
              <a:off x="381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16"/>
            <p:cNvSpPr/>
            <p:nvPr/>
          </p:nvSpPr>
          <p:spPr>
            <a:xfrm>
              <a:off x="762000" y="4151758"/>
              <a:ext cx="3810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16"/>
            <p:cNvSpPr/>
            <p:nvPr/>
          </p:nvSpPr>
          <p:spPr>
            <a:xfrm>
              <a:off x="1374919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16"/>
            <p:cNvSpPr/>
            <p:nvPr/>
          </p:nvSpPr>
          <p:spPr>
            <a:xfrm>
              <a:off x="1606838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16"/>
            <p:cNvSpPr/>
            <p:nvPr/>
          </p:nvSpPr>
          <p:spPr>
            <a:xfrm>
              <a:off x="1143000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16"/>
            <p:cNvSpPr/>
            <p:nvPr/>
          </p:nvSpPr>
          <p:spPr>
            <a:xfrm>
              <a:off x="357146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16"/>
            <p:cNvSpPr/>
            <p:nvPr/>
          </p:nvSpPr>
          <p:spPr>
            <a:xfrm>
              <a:off x="5453150" y="4151758"/>
              <a:ext cx="7185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16"/>
            <p:cNvSpPr/>
            <p:nvPr/>
          </p:nvSpPr>
          <p:spPr>
            <a:xfrm>
              <a:off x="1838756" y="4151758"/>
              <a:ext cx="231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16"/>
            <p:cNvSpPr/>
            <p:nvPr/>
          </p:nvSpPr>
          <p:spPr>
            <a:xfrm>
              <a:off x="2242350" y="4151758"/>
              <a:ext cx="3288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16"/>
            <p:cNvSpPr/>
            <p:nvPr/>
          </p:nvSpPr>
          <p:spPr>
            <a:xfrm>
              <a:off x="257092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16"/>
            <p:cNvSpPr/>
            <p:nvPr/>
          </p:nvSpPr>
          <p:spPr>
            <a:xfrm>
              <a:off x="3071190" y="4151758"/>
              <a:ext cx="500400" cy="5076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16"/>
            <p:cNvSpPr/>
            <p:nvPr/>
          </p:nvSpPr>
          <p:spPr>
            <a:xfrm>
              <a:off x="4071730" y="4151758"/>
              <a:ext cx="5004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16"/>
            <p:cNvSpPr/>
            <p:nvPr/>
          </p:nvSpPr>
          <p:spPr>
            <a:xfrm>
              <a:off x="4572000" y="4151758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16"/>
            <p:cNvSpPr/>
            <p:nvPr/>
          </p:nvSpPr>
          <p:spPr>
            <a:xfrm>
              <a:off x="49530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16"/>
            <p:cNvSpPr/>
            <p:nvPr/>
          </p:nvSpPr>
          <p:spPr>
            <a:xfrm>
              <a:off x="5203200" y="4151758"/>
              <a:ext cx="2502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16"/>
            <p:cNvSpPr/>
            <p:nvPr/>
          </p:nvSpPr>
          <p:spPr>
            <a:xfrm>
              <a:off x="6171650" y="4151770"/>
              <a:ext cx="7185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16"/>
            <p:cNvSpPr/>
            <p:nvPr/>
          </p:nvSpPr>
          <p:spPr>
            <a:xfrm>
              <a:off x="68901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16"/>
            <p:cNvSpPr/>
            <p:nvPr/>
          </p:nvSpPr>
          <p:spPr>
            <a:xfrm>
              <a:off x="8374250" y="4151770"/>
              <a:ext cx="3810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16"/>
            <p:cNvSpPr/>
            <p:nvPr/>
          </p:nvSpPr>
          <p:spPr>
            <a:xfrm>
              <a:off x="7271150" y="4151770"/>
              <a:ext cx="5889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16"/>
            <p:cNvSpPr/>
            <p:nvPr/>
          </p:nvSpPr>
          <p:spPr>
            <a:xfrm>
              <a:off x="7858600" y="4151770"/>
              <a:ext cx="5157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16"/>
            <p:cNvSpPr/>
            <p:nvPr/>
          </p:nvSpPr>
          <p:spPr>
            <a:xfrm>
              <a:off x="8755200" y="4151770"/>
              <a:ext cx="388800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16"/>
            <p:cNvSpPr/>
            <p:nvPr/>
          </p:nvSpPr>
          <p:spPr>
            <a:xfrm>
              <a:off x="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16"/>
            <p:cNvSpPr/>
            <p:nvPr/>
          </p:nvSpPr>
          <p:spPr>
            <a:xfrm>
              <a:off x="381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16"/>
            <p:cNvSpPr/>
            <p:nvPr/>
          </p:nvSpPr>
          <p:spPr>
            <a:xfrm>
              <a:off x="76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16"/>
            <p:cNvSpPr/>
            <p:nvPr/>
          </p:nvSpPr>
          <p:spPr>
            <a:xfrm>
              <a:off x="1374919" y="4659472"/>
              <a:ext cx="2319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16"/>
            <p:cNvSpPr/>
            <p:nvPr/>
          </p:nvSpPr>
          <p:spPr>
            <a:xfrm>
              <a:off x="1606838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16"/>
            <p:cNvSpPr/>
            <p:nvPr/>
          </p:nvSpPr>
          <p:spPr>
            <a:xfrm>
              <a:off x="1143000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16"/>
            <p:cNvSpPr/>
            <p:nvPr/>
          </p:nvSpPr>
          <p:spPr>
            <a:xfrm>
              <a:off x="357146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16"/>
            <p:cNvSpPr/>
            <p:nvPr/>
          </p:nvSpPr>
          <p:spPr>
            <a:xfrm>
              <a:off x="5453150" y="4659472"/>
              <a:ext cx="7185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16"/>
            <p:cNvSpPr/>
            <p:nvPr/>
          </p:nvSpPr>
          <p:spPr>
            <a:xfrm>
              <a:off x="1838756" y="4659472"/>
              <a:ext cx="231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16"/>
            <p:cNvSpPr/>
            <p:nvPr/>
          </p:nvSpPr>
          <p:spPr>
            <a:xfrm>
              <a:off x="2242350" y="4659474"/>
              <a:ext cx="32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16"/>
            <p:cNvSpPr/>
            <p:nvPr/>
          </p:nvSpPr>
          <p:spPr>
            <a:xfrm>
              <a:off x="257092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16"/>
            <p:cNvSpPr/>
            <p:nvPr/>
          </p:nvSpPr>
          <p:spPr>
            <a:xfrm>
              <a:off x="3071190" y="4659472"/>
              <a:ext cx="5004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16"/>
            <p:cNvSpPr/>
            <p:nvPr/>
          </p:nvSpPr>
          <p:spPr>
            <a:xfrm>
              <a:off x="4071730" y="4659472"/>
              <a:ext cx="5004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16"/>
            <p:cNvSpPr/>
            <p:nvPr/>
          </p:nvSpPr>
          <p:spPr>
            <a:xfrm>
              <a:off x="4572000" y="4659472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16"/>
            <p:cNvSpPr/>
            <p:nvPr/>
          </p:nvSpPr>
          <p:spPr>
            <a:xfrm>
              <a:off x="49530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16"/>
            <p:cNvSpPr/>
            <p:nvPr/>
          </p:nvSpPr>
          <p:spPr>
            <a:xfrm>
              <a:off x="5203200" y="4659472"/>
              <a:ext cx="2502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16"/>
            <p:cNvSpPr/>
            <p:nvPr/>
          </p:nvSpPr>
          <p:spPr>
            <a:xfrm>
              <a:off x="6171650" y="4659483"/>
              <a:ext cx="7185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16"/>
            <p:cNvSpPr/>
            <p:nvPr/>
          </p:nvSpPr>
          <p:spPr>
            <a:xfrm>
              <a:off x="6890150" y="4659483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16"/>
            <p:cNvSpPr/>
            <p:nvPr/>
          </p:nvSpPr>
          <p:spPr>
            <a:xfrm>
              <a:off x="8374250" y="4659483"/>
              <a:ext cx="3810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16"/>
            <p:cNvSpPr/>
            <p:nvPr/>
          </p:nvSpPr>
          <p:spPr>
            <a:xfrm>
              <a:off x="7271150" y="4659483"/>
              <a:ext cx="5889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16"/>
            <p:cNvSpPr/>
            <p:nvPr/>
          </p:nvSpPr>
          <p:spPr>
            <a:xfrm>
              <a:off x="7858600" y="4659483"/>
              <a:ext cx="515700" cy="483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16"/>
            <p:cNvSpPr/>
            <p:nvPr/>
          </p:nvSpPr>
          <p:spPr>
            <a:xfrm>
              <a:off x="8755200" y="4659483"/>
              <a:ext cx="388800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16"/>
            <p:cNvSpPr/>
            <p:nvPr/>
          </p:nvSpPr>
          <p:spPr>
            <a:xfrm>
              <a:off x="2071737" y="379790"/>
              <a:ext cx="170655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16"/>
            <p:cNvSpPr/>
            <p:nvPr/>
          </p:nvSpPr>
          <p:spPr>
            <a:xfrm>
              <a:off x="2071737" y="300"/>
              <a:ext cx="170655" cy="3795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16"/>
            <p:cNvSpPr/>
            <p:nvPr/>
          </p:nvSpPr>
          <p:spPr>
            <a:xfrm>
              <a:off x="2071737" y="759280"/>
              <a:ext cx="170655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16"/>
            <p:cNvSpPr/>
            <p:nvPr/>
          </p:nvSpPr>
          <p:spPr>
            <a:xfrm>
              <a:off x="2071737" y="1138820"/>
              <a:ext cx="170655" cy="1683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16"/>
            <p:cNvSpPr/>
            <p:nvPr/>
          </p:nvSpPr>
          <p:spPr>
            <a:xfrm>
              <a:off x="2071737" y="1307131"/>
              <a:ext cx="170655" cy="355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16"/>
            <p:cNvSpPr/>
            <p:nvPr/>
          </p:nvSpPr>
          <p:spPr>
            <a:xfrm>
              <a:off x="2071737" y="1662650"/>
              <a:ext cx="170655" cy="9624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16"/>
            <p:cNvSpPr/>
            <p:nvPr/>
          </p:nvSpPr>
          <p:spPr>
            <a:xfrm>
              <a:off x="2071737" y="2625069"/>
              <a:ext cx="170655" cy="4647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16"/>
            <p:cNvSpPr/>
            <p:nvPr/>
          </p:nvSpPr>
          <p:spPr>
            <a:xfrm>
              <a:off x="2071737" y="3089818"/>
              <a:ext cx="170655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16"/>
            <p:cNvSpPr/>
            <p:nvPr/>
          </p:nvSpPr>
          <p:spPr>
            <a:xfrm>
              <a:off x="2071737" y="3221243"/>
              <a:ext cx="170655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16"/>
            <p:cNvSpPr/>
            <p:nvPr/>
          </p:nvSpPr>
          <p:spPr>
            <a:xfrm>
              <a:off x="2071737" y="3352643"/>
              <a:ext cx="170655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16"/>
            <p:cNvSpPr/>
            <p:nvPr/>
          </p:nvSpPr>
          <p:spPr>
            <a:xfrm>
              <a:off x="2071737" y="3484118"/>
              <a:ext cx="170655" cy="1314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16"/>
            <p:cNvSpPr/>
            <p:nvPr/>
          </p:nvSpPr>
          <p:spPr>
            <a:xfrm>
              <a:off x="2071737" y="3615454"/>
              <a:ext cx="170655" cy="3795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16"/>
            <p:cNvSpPr/>
            <p:nvPr/>
          </p:nvSpPr>
          <p:spPr>
            <a:xfrm>
              <a:off x="2071737" y="4151749"/>
              <a:ext cx="170655" cy="5076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16"/>
            <p:cNvSpPr/>
            <p:nvPr/>
          </p:nvSpPr>
          <p:spPr>
            <a:xfrm>
              <a:off x="2071737" y="4659461"/>
              <a:ext cx="170655" cy="483900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16"/>
            <p:cNvSpPr/>
            <p:nvPr/>
          </p:nvSpPr>
          <p:spPr>
            <a:xfrm>
              <a:off x="0" y="3992115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16"/>
            <p:cNvSpPr/>
            <p:nvPr/>
          </p:nvSpPr>
          <p:spPr>
            <a:xfrm>
              <a:off x="381000" y="3992115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16"/>
            <p:cNvSpPr/>
            <p:nvPr/>
          </p:nvSpPr>
          <p:spPr>
            <a:xfrm>
              <a:off x="762000" y="3992115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16"/>
            <p:cNvSpPr/>
            <p:nvPr/>
          </p:nvSpPr>
          <p:spPr>
            <a:xfrm>
              <a:off x="1374919" y="3992115"/>
              <a:ext cx="231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16"/>
            <p:cNvSpPr/>
            <p:nvPr/>
          </p:nvSpPr>
          <p:spPr>
            <a:xfrm>
              <a:off x="1606838" y="3992115"/>
              <a:ext cx="231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16"/>
            <p:cNvSpPr/>
            <p:nvPr/>
          </p:nvSpPr>
          <p:spPr>
            <a:xfrm>
              <a:off x="1143000" y="3992115"/>
              <a:ext cx="231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16"/>
            <p:cNvSpPr/>
            <p:nvPr/>
          </p:nvSpPr>
          <p:spPr>
            <a:xfrm>
              <a:off x="3571460" y="3992115"/>
              <a:ext cx="5004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16"/>
            <p:cNvSpPr/>
            <p:nvPr/>
          </p:nvSpPr>
          <p:spPr>
            <a:xfrm>
              <a:off x="5453150" y="3992115"/>
              <a:ext cx="7185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16"/>
            <p:cNvSpPr/>
            <p:nvPr/>
          </p:nvSpPr>
          <p:spPr>
            <a:xfrm>
              <a:off x="1838756" y="3992115"/>
              <a:ext cx="231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16"/>
            <p:cNvSpPr/>
            <p:nvPr/>
          </p:nvSpPr>
          <p:spPr>
            <a:xfrm>
              <a:off x="2242350" y="3992115"/>
              <a:ext cx="3288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16"/>
            <p:cNvSpPr/>
            <p:nvPr/>
          </p:nvSpPr>
          <p:spPr>
            <a:xfrm>
              <a:off x="2570920" y="3992115"/>
              <a:ext cx="5004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16"/>
            <p:cNvSpPr/>
            <p:nvPr/>
          </p:nvSpPr>
          <p:spPr>
            <a:xfrm>
              <a:off x="3071190" y="3992115"/>
              <a:ext cx="5004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16"/>
            <p:cNvSpPr/>
            <p:nvPr/>
          </p:nvSpPr>
          <p:spPr>
            <a:xfrm>
              <a:off x="4071730" y="3992115"/>
              <a:ext cx="5004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16"/>
            <p:cNvSpPr/>
            <p:nvPr/>
          </p:nvSpPr>
          <p:spPr>
            <a:xfrm>
              <a:off x="4572000" y="3992115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16"/>
            <p:cNvSpPr/>
            <p:nvPr/>
          </p:nvSpPr>
          <p:spPr>
            <a:xfrm>
              <a:off x="4953000" y="3992115"/>
              <a:ext cx="2502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16"/>
            <p:cNvSpPr/>
            <p:nvPr/>
          </p:nvSpPr>
          <p:spPr>
            <a:xfrm>
              <a:off x="5203200" y="3992115"/>
              <a:ext cx="2502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16"/>
            <p:cNvSpPr/>
            <p:nvPr/>
          </p:nvSpPr>
          <p:spPr>
            <a:xfrm>
              <a:off x="6171650" y="3992125"/>
              <a:ext cx="7185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16"/>
            <p:cNvSpPr/>
            <p:nvPr/>
          </p:nvSpPr>
          <p:spPr>
            <a:xfrm>
              <a:off x="8374250" y="3992119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16"/>
            <p:cNvSpPr/>
            <p:nvPr/>
          </p:nvSpPr>
          <p:spPr>
            <a:xfrm>
              <a:off x="7271150" y="3992119"/>
              <a:ext cx="5889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16"/>
            <p:cNvSpPr/>
            <p:nvPr/>
          </p:nvSpPr>
          <p:spPr>
            <a:xfrm>
              <a:off x="7858600" y="3992119"/>
              <a:ext cx="5157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16"/>
            <p:cNvSpPr/>
            <p:nvPr/>
          </p:nvSpPr>
          <p:spPr>
            <a:xfrm>
              <a:off x="8755200" y="3992119"/>
              <a:ext cx="388800" cy="158371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16"/>
            <p:cNvSpPr/>
            <p:nvPr/>
          </p:nvSpPr>
          <p:spPr>
            <a:xfrm>
              <a:off x="6890175" y="3992125"/>
              <a:ext cx="381000" cy="158371"/>
            </a:xfrm>
            <a:prstGeom prst="rect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99" name="Google Shape;4599;p16"/>
          <p:cNvSpPr txBox="1">
            <a:spLocks noGrp="1"/>
          </p:cNvSpPr>
          <p:nvPr>
            <p:ph type="subTitle" idx="1"/>
          </p:nvPr>
        </p:nvSpPr>
        <p:spPr>
          <a:xfrm rot="444">
            <a:off x="2241025" y="3483000"/>
            <a:ext cx="4646400" cy="515400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0" name="Google Shape;4600;p16"/>
          <p:cNvSpPr txBox="1">
            <a:spLocks noGrp="1"/>
          </p:cNvSpPr>
          <p:nvPr>
            <p:ph type="title" hasCustomPrompt="1"/>
          </p:nvPr>
        </p:nvSpPr>
        <p:spPr>
          <a:xfrm>
            <a:off x="7269225" y="760075"/>
            <a:ext cx="1112400" cy="90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01" name="Google Shape;4601;p16"/>
          <p:cNvSpPr/>
          <p:nvPr/>
        </p:nvSpPr>
        <p:spPr>
          <a:xfrm>
            <a:off x="0" y="1665900"/>
            <a:ext cx="9144000" cy="1816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2" name="Google Shape;4602;p16"/>
          <p:cNvSpPr txBox="1">
            <a:spLocks noGrp="1"/>
          </p:cNvSpPr>
          <p:nvPr>
            <p:ph type="title" idx="2"/>
          </p:nvPr>
        </p:nvSpPr>
        <p:spPr>
          <a:xfrm>
            <a:off x="720000" y="2150850"/>
            <a:ext cx="7704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03" name="Google Shape;4603;p16"/>
          <p:cNvSpPr/>
          <p:nvPr/>
        </p:nvSpPr>
        <p:spPr>
          <a:xfrm>
            <a:off x="2071737" y="3992112"/>
            <a:ext cx="170700" cy="158371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-10125" y="733800"/>
            <a:ext cx="9144000" cy="5643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Prompt Black"/>
              <a:buNone/>
              <a:defRPr sz="3100">
                <a:solidFill>
                  <a:schemeClr val="accent6"/>
                </a:solidFill>
                <a:latin typeface="Prompt Black"/>
                <a:ea typeface="Prompt Black"/>
                <a:cs typeface="Prompt Black"/>
                <a:sym typeface="Promp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Jua"/>
              <a:buNone/>
              <a:defRPr sz="3100" b="1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○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■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○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■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○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Work Sans"/>
              <a:buChar char="■"/>
              <a:defRPr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80" r:id="rId11"/>
    <p:sldLayoutId id="2147483681" r:id="rId12"/>
    <p:sldLayoutId id="2147483682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wichtounet/sudoku_dataset/tree/master/images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2" name="Google Shape;11642;p39"/>
          <p:cNvSpPr txBox="1">
            <a:spLocks noGrp="1"/>
          </p:cNvSpPr>
          <p:nvPr>
            <p:ph type="subTitle" idx="4294967295"/>
          </p:nvPr>
        </p:nvSpPr>
        <p:spPr>
          <a:xfrm>
            <a:off x="2269600" y="3180750"/>
            <a:ext cx="46275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Quadratic Functions</a:t>
            </a:r>
            <a:endParaRPr/>
          </a:p>
        </p:txBody>
      </p:sp>
      <p:sp>
        <p:nvSpPr>
          <p:cNvPr id="11643" name="Google Shape;11643;p39"/>
          <p:cNvSpPr txBox="1">
            <a:spLocks noGrp="1"/>
          </p:cNvSpPr>
          <p:nvPr>
            <p:ph type="ctrTitle" idx="4294967295"/>
          </p:nvPr>
        </p:nvSpPr>
        <p:spPr>
          <a:xfrm>
            <a:off x="1312200" y="1447650"/>
            <a:ext cx="6659100" cy="15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 SUBJECT FOR HIGH SCHOOL</a:t>
            </a:r>
            <a:endParaRPr/>
          </a:p>
        </p:txBody>
      </p:sp>
      <p:sp>
        <p:nvSpPr>
          <p:cNvPr id="11644" name="Google Shape;11644;p39"/>
          <p:cNvSpPr txBox="1">
            <a:spLocks noGrp="1"/>
          </p:cNvSpPr>
          <p:nvPr>
            <p:ph type="ctrTitle"/>
          </p:nvPr>
        </p:nvSpPr>
        <p:spPr>
          <a:xfrm>
            <a:off x="1312200" y="1447650"/>
            <a:ext cx="6659100" cy="15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Computer Vision</a:t>
            </a:r>
            <a:endParaRPr dirty="0"/>
          </a:p>
        </p:txBody>
      </p:sp>
      <p:sp>
        <p:nvSpPr>
          <p:cNvPr id="11645" name="Google Shape;11645;p39"/>
          <p:cNvSpPr txBox="1">
            <a:spLocks noGrp="1"/>
          </p:cNvSpPr>
          <p:nvPr>
            <p:ph type="subTitle" idx="3"/>
          </p:nvPr>
        </p:nvSpPr>
        <p:spPr>
          <a:xfrm>
            <a:off x="2269600" y="3180750"/>
            <a:ext cx="4627500" cy="40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Sudoku Solver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4" name="Google Shape;11704;p45"/>
          <p:cNvSpPr txBox="1">
            <a:spLocks noGrp="1"/>
          </p:cNvSpPr>
          <p:nvPr>
            <p:ph type="title"/>
          </p:nvPr>
        </p:nvSpPr>
        <p:spPr>
          <a:xfrm>
            <a:off x="-10125" y="761550"/>
            <a:ext cx="45822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Training Model</a:t>
            </a:r>
            <a:endParaRPr dirty="0"/>
          </a:p>
        </p:txBody>
      </p:sp>
      <p:pic>
        <p:nvPicPr>
          <p:cNvPr id="2" name="圖片 1" descr="一張含有 文字, 字型, 螢幕擷取畫面 的圖片&#10;&#10;自動產生的描述">
            <a:extLst>
              <a:ext uri="{FF2B5EF4-FFF2-40B4-BE49-F238E27FC236}">
                <a16:creationId xmlns:a16="http://schemas.microsoft.com/office/drawing/2014/main" id="{38DEC0F8-A6EB-2AB9-B642-6397E8AC6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91247"/>
            <a:ext cx="7772400" cy="1761006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1D6165F-F9EC-F391-7EB9-1C7AAB96D4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3620489"/>
            <a:ext cx="7772400" cy="696630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D50FD31E-DBF9-B3F2-1FB6-5EE9977C1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931" y="902121"/>
            <a:ext cx="4246217" cy="3339258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DDB36556-B616-20D0-1EB5-BBAEB16E4F6C}"/>
              </a:ext>
            </a:extLst>
          </p:cNvPr>
          <p:cNvSpPr txBox="1"/>
          <p:nvPr/>
        </p:nvSpPr>
        <p:spPr>
          <a:xfrm>
            <a:off x="5910469" y="3779714"/>
            <a:ext cx="24849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solidFill>
                  <a:srgbClr val="C00000"/>
                </a:solidFill>
                <a:latin typeface="HanziPen TC" panose="03000300000000000000" pitchFamily="66" charset="-120"/>
                <a:ea typeface="HanziPen TC" panose="03000300000000000000" pitchFamily="66" charset="-120"/>
              </a:rPr>
              <a:t>Accuracy: 98.19%</a:t>
            </a:r>
            <a:endParaRPr kumimoji="1" lang="zh-TW" altLang="en-US" sz="2400" dirty="0">
              <a:solidFill>
                <a:srgbClr val="C00000"/>
              </a:solidFill>
              <a:latin typeface="HanziPen TC" panose="03000300000000000000" pitchFamily="66" charset="-120"/>
              <a:ea typeface="HanziPen TC" panose="03000300000000000000" pitchFamily="66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9742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0" name="Google Shape;15920;p62"/>
          <p:cNvSpPr txBox="1">
            <a:spLocks noGrp="1"/>
          </p:cNvSpPr>
          <p:nvPr>
            <p:ph type="title" idx="2"/>
          </p:nvPr>
        </p:nvSpPr>
        <p:spPr>
          <a:xfrm>
            <a:off x="720000" y="2296622"/>
            <a:ext cx="770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HanziPen TC" panose="03000300000000000000" pitchFamily="66" charset="-120"/>
                <a:ea typeface="HanziPen TC" panose="03000300000000000000" pitchFamily="66" charset="-120"/>
              </a:rPr>
              <a:t>數獨前處理</a:t>
            </a:r>
            <a:endParaRPr dirty="0">
              <a:latin typeface="HanziPen TC" panose="03000300000000000000" pitchFamily="66" charset="-120"/>
              <a:ea typeface="HanziPen TC" panose="03000300000000000000" pitchFamily="66" charset="-120"/>
            </a:endParaRPr>
          </a:p>
        </p:txBody>
      </p:sp>
      <p:sp>
        <p:nvSpPr>
          <p:cNvPr id="15921" name="Google Shape;15921;p62"/>
          <p:cNvSpPr txBox="1">
            <a:spLocks noGrp="1"/>
          </p:cNvSpPr>
          <p:nvPr>
            <p:ph type="title"/>
          </p:nvPr>
        </p:nvSpPr>
        <p:spPr>
          <a:xfrm>
            <a:off x="7269225" y="760075"/>
            <a:ext cx="1112400" cy="9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70770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23C588A-41FE-D3B5-41C8-03AE4E4A7F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298" y="787640"/>
            <a:ext cx="3419543" cy="3568219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向右箭號 6">
            <a:extLst>
              <a:ext uri="{FF2B5EF4-FFF2-40B4-BE49-F238E27FC236}">
                <a16:creationId xmlns:a16="http://schemas.microsoft.com/office/drawing/2014/main" id="{FE33B80D-7844-1F39-C938-9DD4E1A4FABC}"/>
              </a:ext>
            </a:extLst>
          </p:cNvPr>
          <p:cNvSpPr/>
          <p:nvPr/>
        </p:nvSpPr>
        <p:spPr>
          <a:xfrm>
            <a:off x="3897598" y="2353088"/>
            <a:ext cx="768385" cy="43732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" name="圖片 2" descr="一張含有 文字, 填字遊戲, 日曆 的圖片&#10;&#10;自動產生的描述">
            <a:extLst>
              <a:ext uri="{FF2B5EF4-FFF2-40B4-BE49-F238E27FC236}">
                <a16:creationId xmlns:a16="http://schemas.microsoft.com/office/drawing/2014/main" id="{793544ED-3959-2214-908C-B08C9C01A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507" y="787640"/>
            <a:ext cx="2622776" cy="349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29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848EB29-234B-DE00-3D3D-A69B74BA36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99"/>
          <a:stretch/>
        </p:blipFill>
        <p:spPr>
          <a:xfrm>
            <a:off x="685800" y="594919"/>
            <a:ext cx="7772400" cy="531103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4DA59B5-6BE6-24F5-126D-9B3A8D151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8915" y="1274617"/>
            <a:ext cx="3386170" cy="3231573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069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6A369E78-842F-8599-ACC0-D53418F06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734830"/>
            <a:ext cx="7772400" cy="3673839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6F40254-2558-48FA-9633-3571539BFBF2}"/>
              </a:ext>
            </a:extLst>
          </p:cNvPr>
          <p:cNvSpPr/>
          <p:nvPr/>
        </p:nvSpPr>
        <p:spPr>
          <a:xfrm>
            <a:off x="1058333" y="2184400"/>
            <a:ext cx="2006600" cy="2032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C1B0DF9-D988-FF33-321B-D6362EB71B45}"/>
              </a:ext>
            </a:extLst>
          </p:cNvPr>
          <p:cNvSpPr/>
          <p:nvPr/>
        </p:nvSpPr>
        <p:spPr>
          <a:xfrm>
            <a:off x="1380067" y="2755900"/>
            <a:ext cx="7018866" cy="160980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60112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65E71D70-E83C-3C4A-F39C-3187C2EE4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9507" y="558405"/>
            <a:ext cx="4104986" cy="4026689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367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0DE0E114-B865-E5C2-FF99-0FFD645E0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754294"/>
            <a:ext cx="7772400" cy="3634911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712A997-80DC-C5F2-93BB-B67F98669B4A}"/>
              </a:ext>
            </a:extLst>
          </p:cNvPr>
          <p:cNvSpPr/>
          <p:nvPr/>
        </p:nvSpPr>
        <p:spPr>
          <a:xfrm>
            <a:off x="1470710" y="2166470"/>
            <a:ext cx="4697008" cy="82774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2C2A4F9-FF87-C5C6-A296-D3DF29C9CFD0}"/>
              </a:ext>
            </a:extLst>
          </p:cNvPr>
          <p:cNvSpPr/>
          <p:nvPr/>
        </p:nvSpPr>
        <p:spPr>
          <a:xfrm>
            <a:off x="685800" y="1161558"/>
            <a:ext cx="2254624" cy="40726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441FB32-DB62-558E-014E-EAE04A79C2CB}"/>
              </a:ext>
            </a:extLst>
          </p:cNvPr>
          <p:cNvSpPr/>
          <p:nvPr/>
        </p:nvSpPr>
        <p:spPr>
          <a:xfrm>
            <a:off x="1470710" y="3572178"/>
            <a:ext cx="4168090" cy="19299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85088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3" name="Google Shape;15983;p68"/>
          <p:cNvSpPr txBox="1">
            <a:spLocks noGrp="1"/>
          </p:cNvSpPr>
          <p:nvPr>
            <p:ph type="title"/>
          </p:nvPr>
        </p:nvSpPr>
        <p:spPr>
          <a:xfrm>
            <a:off x="720000" y="2283370"/>
            <a:ext cx="770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1"/>
                </a:solidFill>
                <a:latin typeface="HanziPen TC" panose="03000300000000000000" pitchFamily="66" charset="-120"/>
                <a:ea typeface="HanziPen TC" panose="03000300000000000000" pitchFamily="66" charset="-120"/>
              </a:rPr>
              <a:t>數獨預測</a:t>
            </a:r>
            <a:endParaRPr dirty="0">
              <a:solidFill>
                <a:schemeClr val="bg1"/>
              </a:solidFill>
              <a:latin typeface="HanziPen TC" panose="03000300000000000000" pitchFamily="66" charset="-120"/>
              <a:ea typeface="HanziPen TC" panose="03000300000000000000" pitchFamily="66" charset="-120"/>
            </a:endParaRPr>
          </a:p>
        </p:txBody>
      </p:sp>
      <p:sp>
        <p:nvSpPr>
          <p:cNvPr id="15984" name="Google Shape;15984;p68"/>
          <p:cNvSpPr txBox="1">
            <a:spLocks noGrp="1"/>
          </p:cNvSpPr>
          <p:nvPr>
            <p:ph type="title" idx="2"/>
          </p:nvPr>
        </p:nvSpPr>
        <p:spPr>
          <a:xfrm>
            <a:off x="758400" y="760075"/>
            <a:ext cx="1079400" cy="9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61093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53D3DF11-52BF-1430-8680-0F41A920E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300" y="625409"/>
            <a:ext cx="6883400" cy="3892681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52C412D-886D-FA4B-EB8D-ED2540FABA13}"/>
              </a:ext>
            </a:extLst>
          </p:cNvPr>
          <p:cNvSpPr/>
          <p:nvPr/>
        </p:nvSpPr>
        <p:spPr>
          <a:xfrm>
            <a:off x="1925782" y="1648691"/>
            <a:ext cx="6017571" cy="21986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A058097-AF6A-12EC-57DB-7118B2BC084E}"/>
              </a:ext>
            </a:extLst>
          </p:cNvPr>
          <p:cNvSpPr/>
          <p:nvPr/>
        </p:nvSpPr>
        <p:spPr>
          <a:xfrm>
            <a:off x="1925782" y="2655736"/>
            <a:ext cx="3934330" cy="41346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F0072F8-2CDB-D90C-BE63-112DB15C4906}"/>
              </a:ext>
            </a:extLst>
          </p:cNvPr>
          <p:cNvSpPr/>
          <p:nvPr/>
        </p:nvSpPr>
        <p:spPr>
          <a:xfrm>
            <a:off x="1925782" y="3274944"/>
            <a:ext cx="3051736" cy="41346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A760550-7B13-8E39-AC6C-8CCA686F9BBC}"/>
              </a:ext>
            </a:extLst>
          </p:cNvPr>
          <p:cNvSpPr/>
          <p:nvPr/>
        </p:nvSpPr>
        <p:spPr>
          <a:xfrm>
            <a:off x="1520264" y="4268023"/>
            <a:ext cx="2676832" cy="21986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4718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6" name="Google Shape;11656;p41"/>
          <p:cNvSpPr/>
          <p:nvPr/>
        </p:nvSpPr>
        <p:spPr>
          <a:xfrm>
            <a:off x="3353750" y="3444601"/>
            <a:ext cx="388500" cy="400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7" name="Google Shape;11657;p41"/>
          <p:cNvSpPr/>
          <p:nvPr/>
        </p:nvSpPr>
        <p:spPr>
          <a:xfrm>
            <a:off x="5933800" y="3444601"/>
            <a:ext cx="388500" cy="400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8" name="Google Shape;11658;p41"/>
          <p:cNvSpPr txBox="1">
            <a:spLocks noGrp="1"/>
          </p:cNvSpPr>
          <p:nvPr>
            <p:ph type="title" idx="2"/>
          </p:nvPr>
        </p:nvSpPr>
        <p:spPr>
          <a:xfrm>
            <a:off x="1145353" y="3467019"/>
            <a:ext cx="2047800" cy="3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 </a:t>
            </a:r>
            <a:endParaRPr dirty="0"/>
          </a:p>
        </p:txBody>
      </p:sp>
      <p:sp>
        <p:nvSpPr>
          <p:cNvPr id="11659" name="Google Shape;11659;p41"/>
          <p:cNvSpPr/>
          <p:nvPr/>
        </p:nvSpPr>
        <p:spPr>
          <a:xfrm>
            <a:off x="756900" y="3444601"/>
            <a:ext cx="388500" cy="400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0" name="Google Shape;11660;p41"/>
          <p:cNvSpPr/>
          <p:nvPr/>
        </p:nvSpPr>
        <p:spPr>
          <a:xfrm>
            <a:off x="5933800" y="1888876"/>
            <a:ext cx="388500" cy="4326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1" name="Google Shape;11661;p41"/>
          <p:cNvSpPr/>
          <p:nvPr/>
        </p:nvSpPr>
        <p:spPr>
          <a:xfrm>
            <a:off x="3353750" y="1888876"/>
            <a:ext cx="388500" cy="4326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2" name="Google Shape;11662;p41"/>
          <p:cNvSpPr txBox="1">
            <a:spLocks noGrp="1"/>
          </p:cNvSpPr>
          <p:nvPr>
            <p:ph type="title"/>
          </p:nvPr>
        </p:nvSpPr>
        <p:spPr>
          <a:xfrm>
            <a:off x="1140100" y="1950625"/>
            <a:ext cx="2051100" cy="3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HanziPen TC" panose="03000300000000000000" pitchFamily="66" charset="-120"/>
                <a:ea typeface="HanziPen TC" panose="03000300000000000000" pitchFamily="66" charset="-120"/>
              </a:rPr>
              <a:t> </a:t>
            </a:r>
            <a:endParaRPr dirty="0">
              <a:latin typeface="HanziPen TC" panose="03000300000000000000" pitchFamily="66" charset="-120"/>
              <a:ea typeface="HanziPen TC" panose="03000300000000000000" pitchFamily="66" charset="-120"/>
            </a:endParaRPr>
          </a:p>
        </p:txBody>
      </p:sp>
      <p:sp>
        <p:nvSpPr>
          <p:cNvPr id="11664" name="Google Shape;11664;p41"/>
          <p:cNvSpPr txBox="1">
            <a:spLocks noGrp="1"/>
          </p:cNvSpPr>
          <p:nvPr>
            <p:ph type="title" idx="3"/>
          </p:nvPr>
        </p:nvSpPr>
        <p:spPr>
          <a:xfrm>
            <a:off x="3739149" y="1950610"/>
            <a:ext cx="2049900" cy="3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HanziPen TC" panose="03000300000000000000" pitchFamily="66" charset="-120"/>
                <a:ea typeface="HanziPen TC" panose="03000300000000000000" pitchFamily="66" charset="-120"/>
              </a:rPr>
              <a:t> </a:t>
            </a:r>
            <a:endParaRPr dirty="0">
              <a:latin typeface="HanziPen TC" panose="03000300000000000000" pitchFamily="66" charset="-120"/>
              <a:ea typeface="HanziPen TC" panose="03000300000000000000" pitchFamily="66" charset="-120"/>
            </a:endParaRPr>
          </a:p>
        </p:txBody>
      </p:sp>
      <p:sp>
        <p:nvSpPr>
          <p:cNvPr id="11665" name="Google Shape;11665;p41"/>
          <p:cNvSpPr txBox="1">
            <a:spLocks noGrp="1"/>
          </p:cNvSpPr>
          <p:nvPr>
            <p:ph type="title" idx="4"/>
          </p:nvPr>
        </p:nvSpPr>
        <p:spPr>
          <a:xfrm>
            <a:off x="6322432" y="3472219"/>
            <a:ext cx="2054100" cy="3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 </a:t>
            </a:r>
            <a:endParaRPr dirty="0"/>
          </a:p>
        </p:txBody>
      </p:sp>
      <p:sp>
        <p:nvSpPr>
          <p:cNvPr id="11667" name="Google Shape;11667;p41"/>
          <p:cNvSpPr txBox="1">
            <a:spLocks noGrp="1"/>
          </p:cNvSpPr>
          <p:nvPr>
            <p:ph type="title" idx="6"/>
          </p:nvPr>
        </p:nvSpPr>
        <p:spPr>
          <a:xfrm>
            <a:off x="6322450" y="1950750"/>
            <a:ext cx="2052300" cy="3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 </a:t>
            </a:r>
            <a:endParaRPr dirty="0"/>
          </a:p>
        </p:txBody>
      </p:sp>
      <p:sp>
        <p:nvSpPr>
          <p:cNvPr id="11669" name="Google Shape;11669;p41"/>
          <p:cNvSpPr txBox="1">
            <a:spLocks noGrp="1"/>
          </p:cNvSpPr>
          <p:nvPr>
            <p:ph type="title" idx="8"/>
          </p:nvPr>
        </p:nvSpPr>
        <p:spPr>
          <a:xfrm>
            <a:off x="3739142" y="3467019"/>
            <a:ext cx="2049900" cy="3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 </a:t>
            </a:r>
            <a:endParaRPr dirty="0"/>
          </a:p>
        </p:txBody>
      </p:sp>
      <p:sp>
        <p:nvSpPr>
          <p:cNvPr id="11671" name="Google Shape;11671;p41"/>
          <p:cNvSpPr txBox="1">
            <a:spLocks noGrp="1"/>
          </p:cNvSpPr>
          <p:nvPr>
            <p:ph type="title" idx="20"/>
          </p:nvPr>
        </p:nvSpPr>
        <p:spPr>
          <a:xfrm>
            <a:off x="-10125" y="733800"/>
            <a:ext cx="914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1672" name="Google Shape;11672;p41"/>
          <p:cNvSpPr txBox="1">
            <a:spLocks noGrp="1"/>
          </p:cNvSpPr>
          <p:nvPr>
            <p:ph type="title" idx="14"/>
          </p:nvPr>
        </p:nvSpPr>
        <p:spPr>
          <a:xfrm rot="2001">
            <a:off x="693450" y="3490777"/>
            <a:ext cx="515400" cy="30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673" name="Google Shape;11673;p41"/>
          <p:cNvSpPr txBox="1">
            <a:spLocks noGrp="1"/>
          </p:cNvSpPr>
          <p:nvPr>
            <p:ph type="title" idx="15"/>
          </p:nvPr>
        </p:nvSpPr>
        <p:spPr>
          <a:xfrm rot="2001">
            <a:off x="3290300" y="1970214"/>
            <a:ext cx="515400" cy="30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1674" name="Google Shape;11674;p41"/>
          <p:cNvSpPr txBox="1">
            <a:spLocks noGrp="1"/>
          </p:cNvSpPr>
          <p:nvPr>
            <p:ph type="title" idx="16"/>
          </p:nvPr>
        </p:nvSpPr>
        <p:spPr>
          <a:xfrm rot="2001">
            <a:off x="5870350" y="1993314"/>
            <a:ext cx="515400" cy="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675" name="Google Shape;11675;p41"/>
          <p:cNvSpPr txBox="1">
            <a:spLocks noGrp="1"/>
          </p:cNvSpPr>
          <p:nvPr>
            <p:ph type="title" idx="17"/>
          </p:nvPr>
        </p:nvSpPr>
        <p:spPr>
          <a:xfrm rot="2001">
            <a:off x="3281900" y="3491101"/>
            <a:ext cx="515400" cy="30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1676" name="Google Shape;11676;p41"/>
          <p:cNvSpPr txBox="1">
            <a:spLocks noGrp="1"/>
          </p:cNvSpPr>
          <p:nvPr>
            <p:ph type="title" idx="18"/>
          </p:nvPr>
        </p:nvSpPr>
        <p:spPr>
          <a:xfrm rot="2001">
            <a:off x="5870350" y="3491102"/>
            <a:ext cx="515400" cy="30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1679" name="Google Shape;11679;p41"/>
          <p:cNvSpPr/>
          <p:nvPr/>
        </p:nvSpPr>
        <p:spPr>
          <a:xfrm>
            <a:off x="756900" y="1888876"/>
            <a:ext cx="388500" cy="432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0" name="Google Shape;11680;p41"/>
          <p:cNvSpPr txBox="1">
            <a:spLocks noGrp="1"/>
          </p:cNvSpPr>
          <p:nvPr>
            <p:ph type="title" idx="13"/>
          </p:nvPr>
        </p:nvSpPr>
        <p:spPr>
          <a:xfrm rot="2001">
            <a:off x="693450" y="1970214"/>
            <a:ext cx="515400" cy="30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231AA36-1FFE-C528-2D52-896561E4A4BC}"/>
              </a:ext>
            </a:extLst>
          </p:cNvPr>
          <p:cNvSpPr txBox="1"/>
          <p:nvPr/>
        </p:nvSpPr>
        <p:spPr>
          <a:xfrm>
            <a:off x="1098660" y="197006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800" dirty="0">
                <a:solidFill>
                  <a:schemeClr val="bg1"/>
                </a:solidFill>
                <a:latin typeface="HanziPen TC" panose="03000300000000000000" pitchFamily="66" charset="-120"/>
                <a:ea typeface="HanziPen TC" panose="03000300000000000000" pitchFamily="66" charset="-120"/>
              </a:rPr>
              <a:t>簡介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0DB324BB-8AF4-F768-95EA-5B7DF21C219C}"/>
              </a:ext>
            </a:extLst>
          </p:cNvPr>
          <p:cNvSpPr txBox="1"/>
          <p:nvPr/>
        </p:nvSpPr>
        <p:spPr>
          <a:xfrm>
            <a:off x="3706648" y="197006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800" dirty="0">
                <a:solidFill>
                  <a:schemeClr val="bg1"/>
                </a:solidFill>
                <a:latin typeface="HanziPen TC" panose="03000300000000000000" pitchFamily="66" charset="-120"/>
                <a:ea typeface="HanziPen TC" panose="03000300000000000000" pitchFamily="66" charset="-120"/>
              </a:rPr>
              <a:t>資料來源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2C13C57-13C9-8357-2E67-E810A629CAA0}"/>
              </a:ext>
            </a:extLst>
          </p:cNvPr>
          <p:cNvSpPr txBox="1"/>
          <p:nvPr/>
        </p:nvSpPr>
        <p:spPr>
          <a:xfrm>
            <a:off x="6315735" y="197540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800" dirty="0">
                <a:solidFill>
                  <a:schemeClr val="bg1"/>
                </a:solidFill>
                <a:latin typeface="HanziPen TC" panose="03000300000000000000" pitchFamily="66" charset="-120"/>
                <a:ea typeface="HanziPen TC" panose="03000300000000000000" pitchFamily="66" charset="-120"/>
              </a:rPr>
              <a:t>訓練模型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3F474248-2A64-5857-6B49-4F0B8898126D}"/>
              </a:ext>
            </a:extLst>
          </p:cNvPr>
          <p:cNvSpPr txBox="1"/>
          <p:nvPr/>
        </p:nvSpPr>
        <p:spPr>
          <a:xfrm>
            <a:off x="1136887" y="3485428"/>
            <a:ext cx="137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800" dirty="0">
                <a:solidFill>
                  <a:schemeClr val="bg1"/>
                </a:solidFill>
                <a:latin typeface="HanziPen TC" panose="03000300000000000000" pitchFamily="66" charset="-120"/>
                <a:ea typeface="HanziPen TC" panose="03000300000000000000" pitchFamily="66" charset="-120"/>
              </a:rPr>
              <a:t>數獨前處理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34CCED5-AE72-7AC8-623D-74C5D3287468}"/>
              </a:ext>
            </a:extLst>
          </p:cNvPr>
          <p:cNvSpPr txBox="1"/>
          <p:nvPr/>
        </p:nvSpPr>
        <p:spPr>
          <a:xfrm>
            <a:off x="3706648" y="3472219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800" dirty="0">
                <a:solidFill>
                  <a:schemeClr val="bg1"/>
                </a:solidFill>
                <a:latin typeface="HanziPen TC" panose="03000300000000000000" pitchFamily="66" charset="-120"/>
                <a:ea typeface="HanziPen TC" panose="03000300000000000000" pitchFamily="66" charset="-120"/>
              </a:rPr>
              <a:t>數獨預測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DFCA99D1-F4ED-1253-043C-BD9C2A548E06}"/>
              </a:ext>
            </a:extLst>
          </p:cNvPr>
          <p:cNvSpPr txBox="1"/>
          <p:nvPr/>
        </p:nvSpPr>
        <p:spPr>
          <a:xfrm>
            <a:off x="6315735" y="3485428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800" dirty="0">
                <a:solidFill>
                  <a:schemeClr val="bg1"/>
                </a:solidFill>
                <a:latin typeface="HanziPen TC" panose="03000300000000000000" pitchFamily="66" charset="-120"/>
                <a:ea typeface="HanziPen TC" panose="03000300000000000000" pitchFamily="66" charset="-120"/>
              </a:rPr>
              <a:t>數獨運算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A7434179-C233-9EC3-DB4F-839296C16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757" y="908569"/>
            <a:ext cx="3187763" cy="3326362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圖片 3" descr="一張含有 黑與白, 螢幕擷取畫面, 樣式, 白色 的圖片&#10;&#10;自動產生的描述">
            <a:extLst>
              <a:ext uri="{FF2B5EF4-FFF2-40B4-BE49-F238E27FC236}">
                <a16:creationId xmlns:a16="http://schemas.microsoft.com/office/drawing/2014/main" id="{4ACE897A-A9FE-D181-8F5B-595529169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2822" y="1555750"/>
            <a:ext cx="2933700" cy="2032000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C542502D-1D55-80C9-7DF3-1056D96DB8C7}"/>
              </a:ext>
            </a:extLst>
          </p:cNvPr>
          <p:cNvSpPr/>
          <p:nvPr/>
        </p:nvSpPr>
        <p:spPr>
          <a:xfrm>
            <a:off x="6071616" y="2029968"/>
            <a:ext cx="256032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61407468-CC8D-7BCD-9F68-9654E9B84D9D}"/>
              </a:ext>
            </a:extLst>
          </p:cNvPr>
          <p:cNvSpPr/>
          <p:nvPr/>
        </p:nvSpPr>
        <p:spPr>
          <a:xfrm>
            <a:off x="7351959" y="2457450"/>
            <a:ext cx="256032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902D1695-CE63-BCEF-3B6E-AF238C63BFAD}"/>
              </a:ext>
            </a:extLst>
          </p:cNvPr>
          <p:cNvSpPr/>
          <p:nvPr/>
        </p:nvSpPr>
        <p:spPr>
          <a:xfrm>
            <a:off x="5107025" y="2686050"/>
            <a:ext cx="256032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72A7E53D-C7D8-C044-E7F7-66300ED9AE2C}"/>
              </a:ext>
            </a:extLst>
          </p:cNvPr>
          <p:cNvSpPr/>
          <p:nvPr/>
        </p:nvSpPr>
        <p:spPr>
          <a:xfrm>
            <a:off x="7034382" y="2898225"/>
            <a:ext cx="256032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51844502-233D-5411-E400-4F7CDCA95E27}"/>
              </a:ext>
            </a:extLst>
          </p:cNvPr>
          <p:cNvSpPr/>
          <p:nvPr/>
        </p:nvSpPr>
        <p:spPr>
          <a:xfrm>
            <a:off x="6070704" y="3097340"/>
            <a:ext cx="256032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0286363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4" name="Google Shape;15864;p56"/>
          <p:cNvSpPr txBox="1">
            <a:spLocks noGrp="1"/>
          </p:cNvSpPr>
          <p:nvPr>
            <p:ph type="title"/>
          </p:nvPr>
        </p:nvSpPr>
        <p:spPr>
          <a:xfrm>
            <a:off x="720000" y="2217110"/>
            <a:ext cx="770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HanziPen TC" panose="03000300000000000000" pitchFamily="66" charset="-120"/>
                <a:ea typeface="HanziPen TC" panose="03000300000000000000" pitchFamily="66" charset="-120"/>
              </a:rPr>
              <a:t>數獨運算</a:t>
            </a:r>
            <a:endParaRPr dirty="0">
              <a:latin typeface="HanziPen TC" panose="03000300000000000000" pitchFamily="66" charset="-120"/>
              <a:ea typeface="HanziPen TC" panose="03000300000000000000" pitchFamily="66" charset="-120"/>
            </a:endParaRPr>
          </a:p>
        </p:txBody>
      </p:sp>
      <p:sp>
        <p:nvSpPr>
          <p:cNvPr id="15865" name="Google Shape;15865;p56"/>
          <p:cNvSpPr txBox="1">
            <a:spLocks noGrp="1"/>
          </p:cNvSpPr>
          <p:nvPr>
            <p:ph type="title" idx="2"/>
          </p:nvPr>
        </p:nvSpPr>
        <p:spPr>
          <a:xfrm>
            <a:off x="758400" y="760075"/>
            <a:ext cx="1079400" cy="9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598469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2FD3106C-A5E2-E411-8EDA-510E4980D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2009" y="515700"/>
            <a:ext cx="3599982" cy="2129832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10" name="圖片 9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02D462E2-3FB4-28D7-06E5-731391D23F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4788" y="2734856"/>
            <a:ext cx="6054424" cy="1738939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9320484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A7434179-C233-9EC3-DB4F-839296C16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757" y="908569"/>
            <a:ext cx="3187763" cy="3326362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圖片 2" descr="一張含有 黑與白, 印刷術, 白色, 字型 的圖片&#10;&#10;自動產生的描述">
            <a:extLst>
              <a:ext uri="{FF2B5EF4-FFF2-40B4-BE49-F238E27FC236}">
                <a16:creationId xmlns:a16="http://schemas.microsoft.com/office/drawing/2014/main" id="{3EF12B12-F55D-FD9E-AD48-93489B031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8524" y="1574800"/>
            <a:ext cx="2908300" cy="1993900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4366333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5" name="Google Shape;16035;p73"/>
          <p:cNvSpPr/>
          <p:nvPr/>
        </p:nvSpPr>
        <p:spPr>
          <a:xfrm>
            <a:off x="6890675" y="3483700"/>
            <a:ext cx="383100" cy="493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7" name="Google Shape;16037;p73"/>
          <p:cNvSpPr txBox="1">
            <a:spLocks noGrp="1"/>
          </p:cNvSpPr>
          <p:nvPr>
            <p:ph type="ctrTitle"/>
          </p:nvPr>
        </p:nvSpPr>
        <p:spPr>
          <a:xfrm>
            <a:off x="0" y="2098415"/>
            <a:ext cx="9143700" cy="11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sp>
        <p:nvSpPr>
          <p:cNvPr id="16043" name="Google Shape;16043;p73"/>
          <p:cNvSpPr/>
          <p:nvPr/>
        </p:nvSpPr>
        <p:spPr>
          <a:xfrm>
            <a:off x="6935460" y="3622327"/>
            <a:ext cx="293534" cy="239391"/>
          </a:xfrm>
          <a:custGeom>
            <a:avLst/>
            <a:gdLst/>
            <a:ahLst/>
            <a:cxnLst/>
            <a:rect l="l" t="t" r="r" b="b"/>
            <a:pathLst>
              <a:path w="20081" h="16377" extrusionOk="0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2" name="Google Shape;16052;p73"/>
          <p:cNvSpPr/>
          <p:nvPr/>
        </p:nvSpPr>
        <p:spPr>
          <a:xfrm>
            <a:off x="7273775" y="3976900"/>
            <a:ext cx="591900" cy="5139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53" name="Google Shape;16053;p73"/>
          <p:cNvGrpSpPr/>
          <p:nvPr/>
        </p:nvGrpSpPr>
        <p:grpSpPr>
          <a:xfrm>
            <a:off x="7402715" y="4067175"/>
            <a:ext cx="334012" cy="333553"/>
            <a:chOff x="2344476" y="2571761"/>
            <a:chExt cx="417671" cy="417045"/>
          </a:xfrm>
        </p:grpSpPr>
        <p:sp>
          <p:nvSpPr>
            <p:cNvPr id="16054" name="Google Shape;16054;p73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73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56" name="Google Shape;16056;p73"/>
          <p:cNvSpPr/>
          <p:nvPr/>
        </p:nvSpPr>
        <p:spPr>
          <a:xfrm>
            <a:off x="6890675" y="3976975"/>
            <a:ext cx="383100" cy="6867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7" name="Google Shape;16057;p73"/>
          <p:cNvSpPr/>
          <p:nvPr/>
        </p:nvSpPr>
        <p:spPr>
          <a:xfrm>
            <a:off x="7273775" y="4490875"/>
            <a:ext cx="591900" cy="172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2663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8" name="Google Shape;11698;p44"/>
          <p:cNvSpPr txBox="1">
            <a:spLocks noGrp="1"/>
          </p:cNvSpPr>
          <p:nvPr>
            <p:ph type="title"/>
          </p:nvPr>
        </p:nvSpPr>
        <p:spPr>
          <a:xfrm>
            <a:off x="720000" y="2280610"/>
            <a:ext cx="770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HanziPen TC" panose="03000300000000000000" pitchFamily="66" charset="-120"/>
                <a:ea typeface="HanziPen TC" panose="03000300000000000000" pitchFamily="66" charset="-120"/>
              </a:rPr>
              <a:t>簡介</a:t>
            </a:r>
            <a:endParaRPr dirty="0">
              <a:latin typeface="HanziPen TC" panose="03000300000000000000" pitchFamily="66" charset="-120"/>
              <a:ea typeface="HanziPen TC" panose="03000300000000000000" pitchFamily="66" charset="-120"/>
            </a:endParaRPr>
          </a:p>
        </p:txBody>
      </p:sp>
      <p:sp>
        <p:nvSpPr>
          <p:cNvPr id="11699" name="Google Shape;11699;p44"/>
          <p:cNvSpPr txBox="1">
            <a:spLocks noGrp="1"/>
          </p:cNvSpPr>
          <p:nvPr>
            <p:ph type="title" idx="2"/>
          </p:nvPr>
        </p:nvSpPr>
        <p:spPr>
          <a:xfrm>
            <a:off x="758400" y="760075"/>
            <a:ext cx="1079400" cy="9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1" name="Google Shape;11691;p43"/>
          <p:cNvSpPr txBox="1">
            <a:spLocks noGrp="1"/>
          </p:cNvSpPr>
          <p:nvPr>
            <p:ph type="title"/>
          </p:nvPr>
        </p:nvSpPr>
        <p:spPr>
          <a:xfrm>
            <a:off x="0" y="346615"/>
            <a:ext cx="914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" name="向右箭號 3">
            <a:extLst>
              <a:ext uri="{FF2B5EF4-FFF2-40B4-BE49-F238E27FC236}">
                <a16:creationId xmlns:a16="http://schemas.microsoft.com/office/drawing/2014/main" id="{AFF82892-69D1-219E-EF71-2054A0A4F7C8}"/>
              </a:ext>
            </a:extLst>
          </p:cNvPr>
          <p:cNvSpPr/>
          <p:nvPr/>
        </p:nvSpPr>
        <p:spPr>
          <a:xfrm>
            <a:off x="4083025" y="2584450"/>
            <a:ext cx="947057" cy="4572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5" name="圖片 4" descr="一張含有 文字, 填字遊戲, 日曆, 數字 的圖片&#10;&#10;自動產生的描述">
            <a:extLst>
              <a:ext uri="{FF2B5EF4-FFF2-40B4-BE49-F238E27FC236}">
                <a16:creationId xmlns:a16="http://schemas.microsoft.com/office/drawing/2014/main" id="{817A1F88-FAFD-EBE5-E8F1-0B2D679CF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237" y="1030400"/>
            <a:ext cx="2622777" cy="3497035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A4A9A27E-34A5-2266-326C-0D67E25C9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9295171"/>
              </p:ext>
            </p:extLst>
          </p:nvPr>
        </p:nvGraphicFramePr>
        <p:xfrm>
          <a:off x="5332188" y="1338917"/>
          <a:ext cx="2880000" cy="2880000"/>
        </p:xfrm>
        <a:graphic>
          <a:graphicData uri="http://schemas.openxmlformats.org/drawingml/2006/table">
            <a:tbl>
              <a:tblPr firstRow="1" bandRow="1"/>
              <a:tblGrid>
                <a:gridCol w="320000">
                  <a:extLst>
                    <a:ext uri="{9D8B030D-6E8A-4147-A177-3AD203B41FA5}">
                      <a16:colId xmlns:a16="http://schemas.microsoft.com/office/drawing/2014/main" val="2000325835"/>
                    </a:ext>
                  </a:extLst>
                </a:gridCol>
                <a:gridCol w="320000">
                  <a:extLst>
                    <a:ext uri="{9D8B030D-6E8A-4147-A177-3AD203B41FA5}">
                      <a16:colId xmlns:a16="http://schemas.microsoft.com/office/drawing/2014/main" val="3619064906"/>
                    </a:ext>
                  </a:extLst>
                </a:gridCol>
                <a:gridCol w="320000">
                  <a:extLst>
                    <a:ext uri="{9D8B030D-6E8A-4147-A177-3AD203B41FA5}">
                      <a16:colId xmlns:a16="http://schemas.microsoft.com/office/drawing/2014/main" val="2991057089"/>
                    </a:ext>
                  </a:extLst>
                </a:gridCol>
                <a:gridCol w="320000">
                  <a:extLst>
                    <a:ext uri="{9D8B030D-6E8A-4147-A177-3AD203B41FA5}">
                      <a16:colId xmlns:a16="http://schemas.microsoft.com/office/drawing/2014/main" val="672440920"/>
                    </a:ext>
                  </a:extLst>
                </a:gridCol>
                <a:gridCol w="320000">
                  <a:extLst>
                    <a:ext uri="{9D8B030D-6E8A-4147-A177-3AD203B41FA5}">
                      <a16:colId xmlns:a16="http://schemas.microsoft.com/office/drawing/2014/main" val="751119247"/>
                    </a:ext>
                  </a:extLst>
                </a:gridCol>
                <a:gridCol w="320000">
                  <a:extLst>
                    <a:ext uri="{9D8B030D-6E8A-4147-A177-3AD203B41FA5}">
                      <a16:colId xmlns:a16="http://schemas.microsoft.com/office/drawing/2014/main" val="3156977062"/>
                    </a:ext>
                  </a:extLst>
                </a:gridCol>
                <a:gridCol w="320000">
                  <a:extLst>
                    <a:ext uri="{9D8B030D-6E8A-4147-A177-3AD203B41FA5}">
                      <a16:colId xmlns:a16="http://schemas.microsoft.com/office/drawing/2014/main" val="1543727032"/>
                    </a:ext>
                  </a:extLst>
                </a:gridCol>
                <a:gridCol w="320000">
                  <a:extLst>
                    <a:ext uri="{9D8B030D-6E8A-4147-A177-3AD203B41FA5}">
                      <a16:colId xmlns:a16="http://schemas.microsoft.com/office/drawing/2014/main" val="1945480573"/>
                    </a:ext>
                  </a:extLst>
                </a:gridCol>
                <a:gridCol w="320000">
                  <a:extLst>
                    <a:ext uri="{9D8B030D-6E8A-4147-A177-3AD203B41FA5}">
                      <a16:colId xmlns:a16="http://schemas.microsoft.com/office/drawing/2014/main" val="3359973460"/>
                    </a:ext>
                  </a:extLst>
                </a:gridCol>
              </a:tblGrid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678654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6640474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7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0012706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7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653720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8354765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4953724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089037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7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926276"/>
                  </a:ext>
                </a:extLst>
              </a:tr>
              <a:tr h="32000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2406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9" name="Google Shape;11809;p50"/>
          <p:cNvSpPr txBox="1">
            <a:spLocks noGrp="1"/>
          </p:cNvSpPr>
          <p:nvPr>
            <p:ph type="title"/>
          </p:nvPr>
        </p:nvSpPr>
        <p:spPr>
          <a:xfrm>
            <a:off x="720000" y="2280610"/>
            <a:ext cx="770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HanziPen TC" panose="03000300000000000000" pitchFamily="66" charset="-120"/>
                <a:ea typeface="HanziPen TC" panose="03000300000000000000" pitchFamily="66" charset="-120"/>
              </a:rPr>
              <a:t>資料來源</a:t>
            </a:r>
            <a:endParaRPr dirty="0">
              <a:latin typeface="HanziPen TC" panose="03000300000000000000" pitchFamily="66" charset="-120"/>
              <a:ea typeface="HanziPen TC" panose="03000300000000000000" pitchFamily="66" charset="-120"/>
            </a:endParaRPr>
          </a:p>
        </p:txBody>
      </p:sp>
      <p:sp>
        <p:nvSpPr>
          <p:cNvPr id="11810" name="Google Shape;11810;p50"/>
          <p:cNvSpPr txBox="1">
            <a:spLocks noGrp="1"/>
          </p:cNvSpPr>
          <p:nvPr>
            <p:ph type="title" idx="2"/>
          </p:nvPr>
        </p:nvSpPr>
        <p:spPr>
          <a:xfrm>
            <a:off x="7269225" y="760075"/>
            <a:ext cx="1112400" cy="9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503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1" name="Google Shape;11691;p43"/>
          <p:cNvSpPr txBox="1">
            <a:spLocks noGrp="1"/>
          </p:cNvSpPr>
          <p:nvPr>
            <p:ph type="title"/>
          </p:nvPr>
        </p:nvSpPr>
        <p:spPr>
          <a:xfrm>
            <a:off x="0" y="346615"/>
            <a:ext cx="914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RESOURCE</a:t>
            </a:r>
            <a:endParaRPr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4FA754B-F53D-60E5-23C7-546B07F44BD1}"/>
              </a:ext>
            </a:extLst>
          </p:cNvPr>
          <p:cNvSpPr txBox="1"/>
          <p:nvPr/>
        </p:nvSpPr>
        <p:spPr>
          <a:xfrm>
            <a:off x="615253" y="1082644"/>
            <a:ext cx="19062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chemeClr val="tx1"/>
                </a:solidFill>
              </a:rPr>
              <a:t>203 jpg</a:t>
            </a:r>
            <a:r>
              <a:rPr kumimoji="1" lang="zh-TW" altLang="en-US" dirty="0">
                <a:solidFill>
                  <a:schemeClr val="tx1"/>
                </a:solidFill>
              </a:rPr>
              <a:t>檔、</a:t>
            </a:r>
            <a:r>
              <a:rPr kumimoji="1" lang="en-US" altLang="zh-TW" dirty="0">
                <a:solidFill>
                  <a:schemeClr val="tx1"/>
                </a:solidFill>
              </a:rPr>
              <a:t>203 </a:t>
            </a:r>
            <a:r>
              <a:rPr kumimoji="1" lang="en-US" altLang="zh-TW" dirty="0" err="1">
                <a:solidFill>
                  <a:schemeClr val="tx1"/>
                </a:solidFill>
              </a:rPr>
              <a:t>dat</a:t>
            </a:r>
            <a:r>
              <a:rPr kumimoji="1" lang="zh-TW" altLang="en-US" dirty="0">
                <a:solidFill>
                  <a:schemeClr val="tx1"/>
                </a:solidFill>
              </a:rPr>
              <a:t>檔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05A6DE-71EC-5BAB-54C9-6232189F0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867" y="1455365"/>
            <a:ext cx="3921333" cy="2941000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 descr="一張含有 文字, 螢幕擷取畫面, 字型, 黑與白 的圖片&#10;&#10;自動產生的描述">
            <a:extLst>
              <a:ext uri="{FF2B5EF4-FFF2-40B4-BE49-F238E27FC236}">
                <a16:creationId xmlns:a16="http://schemas.microsoft.com/office/drawing/2014/main" id="{19F1678A-5EC1-31DA-2583-B506BDCC83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3850" y="1528865"/>
            <a:ext cx="2565400" cy="27940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2E80A8A5-222F-1B9D-5E96-07B32A0D5D23}"/>
              </a:ext>
            </a:extLst>
          </p:cNvPr>
          <p:cNvSpPr txBox="1"/>
          <p:nvPr/>
        </p:nvSpPr>
        <p:spPr>
          <a:xfrm>
            <a:off x="3379671" y="4335030"/>
            <a:ext cx="5396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TW" dirty="0">
                <a:solidFill>
                  <a:schemeClr val="bg1"/>
                </a:solidFill>
                <a:hlinkClick r:id="rId5"/>
              </a:rPr>
              <a:t>https://</a:t>
            </a:r>
            <a:r>
              <a:rPr kumimoji="1" lang="en" altLang="zh-TW" dirty="0" err="1">
                <a:solidFill>
                  <a:schemeClr val="bg1"/>
                </a:solidFill>
                <a:hlinkClick r:id="rId5"/>
              </a:rPr>
              <a:t>github.com</a:t>
            </a:r>
            <a:r>
              <a:rPr kumimoji="1" lang="en" altLang="zh-TW" dirty="0">
                <a:solidFill>
                  <a:schemeClr val="bg1"/>
                </a:solidFill>
                <a:hlinkClick r:id="rId5"/>
              </a:rPr>
              <a:t>/</a:t>
            </a:r>
            <a:r>
              <a:rPr kumimoji="1" lang="en" altLang="zh-TW" dirty="0" err="1">
                <a:solidFill>
                  <a:schemeClr val="bg1"/>
                </a:solidFill>
                <a:hlinkClick r:id="rId5"/>
              </a:rPr>
              <a:t>wichtounet</a:t>
            </a:r>
            <a:r>
              <a:rPr kumimoji="1" lang="en" altLang="zh-TW" dirty="0">
                <a:solidFill>
                  <a:schemeClr val="bg1"/>
                </a:solidFill>
                <a:hlinkClick r:id="rId5"/>
              </a:rPr>
              <a:t>/</a:t>
            </a:r>
            <a:r>
              <a:rPr kumimoji="1" lang="en" altLang="zh-TW" dirty="0" err="1">
                <a:solidFill>
                  <a:schemeClr val="bg1"/>
                </a:solidFill>
                <a:hlinkClick r:id="rId5"/>
              </a:rPr>
              <a:t>sudoku_dataset</a:t>
            </a:r>
            <a:r>
              <a:rPr kumimoji="1" lang="en" altLang="zh-TW" dirty="0">
                <a:solidFill>
                  <a:schemeClr val="bg1"/>
                </a:solidFill>
                <a:hlinkClick r:id="rId5"/>
              </a:rPr>
              <a:t>/tree/master/images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957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1" name="Google Shape;11691;p43"/>
          <p:cNvSpPr txBox="1">
            <a:spLocks noGrp="1"/>
          </p:cNvSpPr>
          <p:nvPr>
            <p:ph type="title"/>
          </p:nvPr>
        </p:nvSpPr>
        <p:spPr>
          <a:xfrm>
            <a:off x="0" y="346615"/>
            <a:ext cx="914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DATA</a:t>
            </a:r>
            <a:endParaRPr dirty="0"/>
          </a:p>
        </p:txBody>
      </p:sp>
      <p:pic>
        <p:nvPicPr>
          <p:cNvPr id="4" name="圖片 3" descr="一張含有 文字, 字型, 螢幕擷取畫面 的圖片&#10;&#10;自動產生的描述">
            <a:extLst>
              <a:ext uri="{FF2B5EF4-FFF2-40B4-BE49-F238E27FC236}">
                <a16:creationId xmlns:a16="http://schemas.microsoft.com/office/drawing/2014/main" id="{DD8201B0-4F59-8456-0E34-E45DD0F8F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74" y="2288110"/>
            <a:ext cx="8218651" cy="1212993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159795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1" name="Google Shape;11691;p43"/>
          <p:cNvSpPr txBox="1">
            <a:spLocks noGrp="1"/>
          </p:cNvSpPr>
          <p:nvPr>
            <p:ph type="title"/>
          </p:nvPr>
        </p:nvSpPr>
        <p:spPr>
          <a:xfrm>
            <a:off x="0" y="346615"/>
            <a:ext cx="914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DATA</a:t>
            </a:r>
            <a:endParaRPr dirty="0"/>
          </a:p>
        </p:txBody>
      </p:sp>
      <p:pic>
        <p:nvPicPr>
          <p:cNvPr id="2" name="圖片 1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EE307950-B33A-5AF3-16DE-925AD8F04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46" y="1372437"/>
            <a:ext cx="8083308" cy="2988547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0DA03A2B-797B-CFC3-CD4B-C268BA93795D}"/>
              </a:ext>
            </a:extLst>
          </p:cNvPr>
          <p:cNvSpPr/>
          <p:nvPr/>
        </p:nvSpPr>
        <p:spPr>
          <a:xfrm>
            <a:off x="1430215" y="1910862"/>
            <a:ext cx="3704493" cy="48064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D4FC4A6-9D66-1743-B4F0-305F9841FF3E}"/>
              </a:ext>
            </a:extLst>
          </p:cNvPr>
          <p:cNvSpPr/>
          <p:nvPr/>
        </p:nvSpPr>
        <p:spPr>
          <a:xfrm>
            <a:off x="1430214" y="2853029"/>
            <a:ext cx="7138501" cy="99213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7854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4" name="Google Shape;15864;p56"/>
          <p:cNvSpPr txBox="1">
            <a:spLocks noGrp="1"/>
          </p:cNvSpPr>
          <p:nvPr>
            <p:ph type="title"/>
          </p:nvPr>
        </p:nvSpPr>
        <p:spPr>
          <a:xfrm>
            <a:off x="720000" y="2217110"/>
            <a:ext cx="770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HanziPen TC" panose="03000300000000000000" pitchFamily="66" charset="-120"/>
                <a:ea typeface="HanziPen TC" panose="03000300000000000000" pitchFamily="66" charset="-120"/>
              </a:rPr>
              <a:t>訓練模型</a:t>
            </a:r>
            <a:endParaRPr dirty="0">
              <a:latin typeface="HanziPen TC" panose="03000300000000000000" pitchFamily="66" charset="-120"/>
              <a:ea typeface="HanziPen TC" panose="03000300000000000000" pitchFamily="66" charset="-120"/>
            </a:endParaRPr>
          </a:p>
        </p:txBody>
      </p:sp>
      <p:sp>
        <p:nvSpPr>
          <p:cNvPr id="15865" name="Google Shape;15865;p56"/>
          <p:cNvSpPr txBox="1">
            <a:spLocks noGrp="1"/>
          </p:cNvSpPr>
          <p:nvPr>
            <p:ph type="title" idx="2"/>
          </p:nvPr>
        </p:nvSpPr>
        <p:spPr>
          <a:xfrm>
            <a:off x="758400" y="760075"/>
            <a:ext cx="1079400" cy="9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41814502"/>
      </p:ext>
    </p:extLst>
  </p:cSld>
  <p:clrMapOvr>
    <a:masterClrMapping/>
  </p:clrMapOvr>
</p:sld>
</file>

<file path=ppt/theme/theme1.xml><?xml version="1.0" encoding="utf-8"?>
<a:theme xmlns:a="http://schemas.openxmlformats.org/drawingml/2006/main" name="Math Subject for High School - 9th Grade: Quadratic Functions by Slidesgo">
  <a:themeElements>
    <a:clrScheme name="Simple Light">
      <a:dk1>
        <a:srgbClr val="1A1715"/>
      </a:dk1>
      <a:lt1>
        <a:srgbClr val="FFFFFF"/>
      </a:lt1>
      <a:dk2>
        <a:srgbClr val="383F42"/>
      </a:dk2>
      <a:lt2>
        <a:srgbClr val="747E7F"/>
      </a:lt2>
      <a:accent1>
        <a:srgbClr val="A5A5A6"/>
      </a:accent1>
      <a:accent2>
        <a:srgbClr val="E2E2E2"/>
      </a:accent2>
      <a:accent3>
        <a:srgbClr val="795645"/>
      </a:accent3>
      <a:accent4>
        <a:srgbClr val="987A70"/>
      </a:accent4>
      <a:accent5>
        <a:srgbClr val="E9CF85"/>
      </a:accent5>
      <a:accent6>
        <a:srgbClr val="FFF9F1"/>
      </a:accent6>
      <a:hlink>
        <a:srgbClr val="1A171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</TotalTime>
  <Words>171</Words>
  <Application>Microsoft Macintosh PowerPoint</Application>
  <PresentationFormat>如螢幕大小 (16:9)</PresentationFormat>
  <Paragraphs>125</Paragraphs>
  <Slides>24</Slides>
  <Notes>24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2" baseType="lpstr">
      <vt:lpstr>Jua</vt:lpstr>
      <vt:lpstr>Raleway Black</vt:lpstr>
      <vt:lpstr>HanziPen TC</vt:lpstr>
      <vt:lpstr>Prompt Black</vt:lpstr>
      <vt:lpstr>Work Sans</vt:lpstr>
      <vt:lpstr>Prompt</vt:lpstr>
      <vt:lpstr>Arial</vt:lpstr>
      <vt:lpstr>Math Subject for High School - 9th Grade: Quadratic Functions by Slidesgo</vt:lpstr>
      <vt:lpstr>MATH SUBJECT FOR HIGH SCHOOL</vt:lpstr>
      <vt:lpstr> </vt:lpstr>
      <vt:lpstr>簡介</vt:lpstr>
      <vt:lpstr>INTRODUCTION</vt:lpstr>
      <vt:lpstr>資料來源</vt:lpstr>
      <vt:lpstr>RESOURCE</vt:lpstr>
      <vt:lpstr>TRAINING DATA</vt:lpstr>
      <vt:lpstr>TRAINING DATA</vt:lpstr>
      <vt:lpstr>訓練模型</vt:lpstr>
      <vt:lpstr>Training Model</vt:lpstr>
      <vt:lpstr>PowerPoint 簡報</vt:lpstr>
      <vt:lpstr>數獨前處理</vt:lpstr>
      <vt:lpstr>PowerPoint 簡報</vt:lpstr>
      <vt:lpstr>PowerPoint 簡報</vt:lpstr>
      <vt:lpstr>PowerPoint 簡報</vt:lpstr>
      <vt:lpstr>PowerPoint 簡報</vt:lpstr>
      <vt:lpstr>PowerPoint 簡報</vt:lpstr>
      <vt:lpstr>數獨預測</vt:lpstr>
      <vt:lpstr>PowerPoint 簡報</vt:lpstr>
      <vt:lpstr>PowerPoint 簡報</vt:lpstr>
      <vt:lpstr>數獨運算</vt:lpstr>
      <vt:lpstr>PowerPoint 簡報</vt:lpstr>
      <vt:lpstr>PowerPoint 簡報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 SUBJECT FOR HIGH SCHOOL</dc:title>
  <cp:lastModifiedBy>_台哥大_余明昌 T51</cp:lastModifiedBy>
  <cp:revision>8</cp:revision>
  <dcterms:modified xsi:type="dcterms:W3CDTF">2024-07-24T09:13:35Z</dcterms:modified>
</cp:coreProperties>
</file>